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3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55C1A-0492-4063-B8E8-085EF80058B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1F58-F2AF-451F-BE9B-B6752165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AppData\Local\Temp\Rar$DIa1560.37602\طبعة تجريبية_pages-to-jpg-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8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1560.46321\طبعة تجريبية_pages-to-jpg-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0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Ia1560.10186\طبعة تجريبية_pages-to-jpg-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47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6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AppData\Local\Temp\Rar$DIa1560.17511\طبعة تجريبية_pages-to-jpg-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0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AppData\Local\Temp\Rar$DIa1560.20486\طبعة تجريبية_pages-to-jpg-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575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EASY LIFE</cp:lastModifiedBy>
  <cp:revision>3</cp:revision>
  <dcterms:created xsi:type="dcterms:W3CDTF">2020-07-09T11:20:00Z</dcterms:created>
  <dcterms:modified xsi:type="dcterms:W3CDTF">2020-10-08T12:24:33Z</dcterms:modified>
</cp:coreProperties>
</file>