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AC16C-4884-4042-86CD-8192DB86E73A}" type="datetimeFigureOut">
              <a:rPr lang="en-US" smtClean="0"/>
              <a:t>8/11/2024</a:t>
            </a:fld>
            <a:endParaRPr lang="en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AECE5-9BC4-42F4-A90E-C71A65F86900}" type="slidenum">
              <a:rPr lang="en-AE" smtClean="0"/>
              <a:t>‹#›</a:t>
            </a:fld>
            <a:endParaRPr lang="en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6EF70-B2D2-4D82-A724-A843D6E7D5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769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6DED7-7CC4-4E79-B239-04C10FA7C89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79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6EF70-B2D2-4D82-A724-A843D6E7D5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758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6EF70-B2D2-4D82-A724-A843D6E7D5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13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6DED7-7CC4-4E79-B239-04C10FA7C89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4985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6DED7-7CC4-4E79-B239-04C10FA7C89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9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6DED7-7CC4-4E79-B239-04C10FA7C89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944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6DED7-7CC4-4E79-B239-04C10FA7C89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638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2143108" y="2285992"/>
            <a:ext cx="5715040" cy="484094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0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Inheritance in human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10" y="1070364"/>
            <a:ext cx="7886700" cy="505738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Dominant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Recessive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Multifactorial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0B86-6BA1-4C85-BC69-37DD6A51C16F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2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9144000" cy="504983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mtDNA is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replicated independently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cell cycle, and the individual copies are randomly distributed to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daughter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cells during mitosis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mtDNA contains a total of 37 genes. Of these, 13 code for proteins of the oxidative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 complex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remaining 24 genes are transcribed into 22 transfer RNA (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tRNA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ribosomal RNA (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rRNA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molecules that are required for protein synthesis within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mitochondria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F09D-C3FB-435A-A287-EF011C4F5BD9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1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47200"/>
            <a:ext cx="4357685" cy="551907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 of Mitochondrial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Inheritance. </a:t>
            </a:r>
          </a:p>
          <a:p>
            <a:pPr algn="ctr"/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Purely Maternal 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Note: 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disorders, are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by mutations of the nuclear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genome and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inherited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classic mendelian rules of inheritance.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91526" y="1041760"/>
            <a:ext cx="4610291" cy="4391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609" r="1878" b="24364"/>
          <a:stretch/>
        </p:blipFill>
        <p:spPr>
          <a:xfrm rot="21321589">
            <a:off x="30304" y="2554767"/>
            <a:ext cx="1379046" cy="8050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977C-273A-4642-B808-FCE792B3EC66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952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39826"/>
            <a:ext cx="8758990" cy="18065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Heteroplasmy: An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mtDNA variant is found only in a portion of the cell’s mitochondria.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Homoplasmy: All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mtDNA copies have the same sequence (e.g., all mtDNA copies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contain a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particular mutation).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2695074"/>
            <a:ext cx="7086600" cy="406132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A2EB-6390-4A11-A7F3-6FB7A1DD6BE6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912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28736"/>
            <a:ext cx="6978316" cy="4351338"/>
          </a:xfrm>
        </p:spPr>
        <p:txBody>
          <a:bodyPr/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proportion of normal and mutated mtDNA copies may vary considerably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different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organs or in the course of successive cell divisions.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mitochondrially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inherited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disorders often report that individual symptoms change over time (e.g.,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cardiac arrhythmias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phases of different severity).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A5D3-5210-4CBF-9EAC-4ACD353FC453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6490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582736"/>
            <a:ext cx="5962650" cy="438626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099F-FD6D-45B8-8E6F-D645CA06E7F4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144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40" y="1325563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Mitochondrially Inherited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Syndrome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Mitochondrial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Encephalopathy, Lactic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Acidosis, and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Stroke-like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episodes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MERRF Syndrome: Myoclonic Epilepsy with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Ragged Red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6A93-EA58-4851-9759-8AAEE14475EF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890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27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Forms of Inheritance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142984"/>
            <a:ext cx="70723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Linkage</a:t>
            </a:r>
          </a:p>
          <a:p>
            <a:pPr marL="342900" indent="-342900" algn="l"/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Linkage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is the close association of genes or other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342900" indent="-342900" algn="l"/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DNA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sequences on the same chromosome.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342900" indent="-342900" algn="l"/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342900" indent="-342900" algn="l"/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The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closer two genes are to each other on the chromosome, the greater the probability that they will be inherited together.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000504"/>
            <a:ext cx="3822659" cy="2426285"/>
          </a:xfrm>
          <a:prstGeom prst="rect">
            <a:avLst/>
          </a:prstGeom>
        </p:spPr>
      </p:pic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F83C-909A-4CB7-BDFA-97AE9F5F9697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2814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27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Chromosome Inactivation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717" r="7030"/>
          <a:stretch/>
        </p:blipFill>
        <p:spPr>
          <a:xfrm>
            <a:off x="5143504" y="740110"/>
            <a:ext cx="3938835" cy="5377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0844" y="917912"/>
            <a:ext cx="48697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time the embryo of a female mammal consists of eight cells, about 75 percent of the genes on one X chromosome in each cell are inactivated, and the remaining 25 percent are expressed to different degrees in different females.</a:t>
            </a:r>
          </a:p>
          <a:p>
            <a:pPr algn="just"/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female is a mosaic for expression of genes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chromosome because of the random inactivation of either the maternal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paternal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in each cell early in prenatal development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inactivation can alter the phenotype (gene expression),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not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genotype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change is reversed in germline cells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destined to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oocytes, and this is why a fertilized ovum does not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an inactivated X chromosome.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9124" y="6000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anhidrotic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ectodermal dysplasia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BFD9-6ED7-4C90-8500-ADD5550868C3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162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27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Imprinting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6353" y="1355229"/>
            <a:ext cx="699034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imprinting: refers to the phenomenon in which the expression of certain genes is determined by whether the gene is inherited from the female or male parent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particular gene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function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came from the father, but not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 from the mother, or vice versa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Maternally imprinted gene: the allele inherited from the mother is imprinted (inactive) (e.g. IGF2)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Paternally imprinted gene: the allele inherited from the father is imprinted (inactive) (e.g. IGF2R)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imprinting involves epigenetic alteration of the gene without affecting the sequence of the gene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4B24-7FFC-490F-8DC7-78949DF72C93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817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488" t="1513" r="5730" b="545"/>
          <a:stretch/>
        </p:blipFill>
        <p:spPr>
          <a:xfrm>
            <a:off x="1197142" y="983791"/>
            <a:ext cx="6821906" cy="572703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127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Imprinting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1BD1-76E9-4D5A-B6BB-39D662BA1CE5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920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71" y="1074821"/>
            <a:ext cx="8507135" cy="545979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Characteristics of X-Chromosomal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 are severely affected; sometimes the disorder in males is incompatible with life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symptoms in females are variable depending on the disease mechanism and the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X-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inactivation pattern; females may be asymptomatic carriers (the female is a functional mosaic for X-chromosomal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traits).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female may show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mosaicism, as in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incontinentia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pigmenti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heterozygous (carrier) female transmits the disease-causing mutation to 50% of her sons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50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her daughters.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hemizygous (affected) male transmits the disease-causing mutation to all of his daughters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none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his sons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01CF-803C-4EDB-A560-9BEE7D3FFDB2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565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59" y="1626221"/>
            <a:ext cx="4080476" cy="442947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Inheritance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8583"/>
          <a:stretch/>
        </p:blipFill>
        <p:spPr>
          <a:xfrm>
            <a:off x="4000496" y="2071678"/>
            <a:ext cx="4945565" cy="3345366"/>
          </a:xfrm>
          <a:prstGeom prst="rect">
            <a:avLst/>
          </a:prstGeom>
        </p:spPr>
      </p:pic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ED8E-5D95-470F-8ED4-9A1F23DDEED9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56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Inheritance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050" y="1515435"/>
            <a:ext cx="767715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Disorders with X-Chromosomal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Inheritance: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Muscular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dystrophy types Duchenne and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Becker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Hemophilias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and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Lesch-Nyhan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syndrome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Fragile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syndrome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blindness, and incontinentia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pigmenti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0199-BFBC-42AE-A90C-2BA5B02012A8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14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oud Callout 7"/>
          <p:cNvSpPr/>
          <p:nvPr/>
        </p:nvSpPr>
        <p:spPr>
          <a:xfrm>
            <a:off x="2143108" y="2786058"/>
            <a:ext cx="5786478" cy="484094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0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Inheritance in human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10" y="1070364"/>
            <a:ext cx="7886700" cy="505738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Dominant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Recessive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Multifactorial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8143-F50F-426F-9626-091CD3B60BCD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57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8793726" cy="553243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Assumed for all genes that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only present on the Y chromosome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lso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known as holandric inheritance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affected father transmits the disorder to all his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sons 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as a result, only men would be affected by the disorder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of the unique Y-chromosomal genes that are not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homologous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X-chromosomal genes play a role in male sexual differentiation, the development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sex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characteristics, and spermatogenesis. This means that mutations in these genes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result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infertility and, therefore, are not transmitted to children.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-Chromosomal Inheritance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B7A7-2BA1-4886-841F-1B4E8921929B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674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" y="1183324"/>
            <a:ext cx="2727960" cy="5156517"/>
          </a:xfr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-Chromosomal Inheritance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4517" y="2078376"/>
            <a:ext cx="40152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pseudoautosomal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regions (PAR1 and PAR2) are short regions of homology between the mammalian X and Y chromosomes.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Thus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genes in this region are inherited in an autosomal rather than a strictly sex-linked fashion.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AEED-4EC0-499B-93B5-6A9633F8647E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264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2857488" y="3429000"/>
            <a:ext cx="4685464" cy="484094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0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Inheritance in human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10" y="1070364"/>
            <a:ext cx="7886700" cy="505738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Dominant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Autosomal Recessive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Y-Chromosomal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Multifactorial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ABF9-605D-445C-90FF-73A575EAD4C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D444-57F5-4452-904A-FEA516C92881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65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Mitochondrial Inheritance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110" r="2684"/>
          <a:stretch/>
        </p:blipFill>
        <p:spPr>
          <a:xfrm>
            <a:off x="-1" y="954914"/>
            <a:ext cx="6292516" cy="57266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74" r="4153" b="7500"/>
          <a:stretch/>
        </p:blipFill>
        <p:spPr>
          <a:xfrm>
            <a:off x="6292515" y="1540041"/>
            <a:ext cx="2610853" cy="356134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2953-6AA3-4CD7-B528-4EBDB0D42DB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501D-7612-430D-A81F-C1D14A5A5C3A}" type="datetime1">
              <a:rPr lang="en-US" smtClean="0"/>
              <a:pPr/>
              <a:t>8/11/2024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28973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862</Words>
  <PresentationFormat>عرض على الشاشة (3:4)‏</PresentationFormat>
  <Paragraphs>142</Paragraphs>
  <Slides>19</Slides>
  <Notes>8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Types of Inheritance in human</vt:lpstr>
      <vt:lpstr>X-Chromosomal Inheritance</vt:lpstr>
      <vt:lpstr>الشريحة 3</vt:lpstr>
      <vt:lpstr>الشريحة 4</vt:lpstr>
      <vt:lpstr>Types of Inheritance in human</vt:lpstr>
      <vt:lpstr>الشريحة 6</vt:lpstr>
      <vt:lpstr>الشريحة 7</vt:lpstr>
      <vt:lpstr>Types of Inheritance in human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Mitochondrial Inheritance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Inheritance in human</dc:title>
  <dc:creator>BisanCo</dc:creator>
  <cp:lastModifiedBy>BisanCo</cp:lastModifiedBy>
  <cp:revision>17</cp:revision>
  <dcterms:created xsi:type="dcterms:W3CDTF">2024-08-11T19:29:22Z</dcterms:created>
  <dcterms:modified xsi:type="dcterms:W3CDTF">2024-08-11T22:20:53Z</dcterms:modified>
</cp:coreProperties>
</file>