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5" r:id="rId10"/>
    <p:sldId id="306" r:id="rId11"/>
    <p:sldId id="30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solidFill>
                  <a:srgbClr val="FF0000"/>
                </a:solidFill>
              </a:rPr>
              <a:t>دكتور : رائد درا غمة</a:t>
            </a:r>
            <a:endParaRPr lang="ar-SA" sz="66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3" y="1857364"/>
            <a:ext cx="7946571" cy="190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3" y="836712"/>
            <a:ext cx="7514445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7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548680"/>
            <a:ext cx="7425901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78390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00240"/>
            <a:ext cx="82296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8107" y="357166"/>
            <a:ext cx="583750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43050"/>
            <a:ext cx="82296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478993"/>
            <a:ext cx="6143668" cy="287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906250" cy="1089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599122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8229600" cy="107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2643182"/>
            <a:ext cx="58007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000504"/>
            <a:ext cx="8143932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181600"/>
            <a:ext cx="8358214" cy="139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66"/>
            <a:ext cx="52864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20826"/>
            <a:ext cx="8715436" cy="436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858148" cy="198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143000"/>
            <a:ext cx="692948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286776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76672"/>
            <a:ext cx="8728787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0184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user</cp:lastModifiedBy>
  <cp:revision>51</cp:revision>
  <dcterms:created xsi:type="dcterms:W3CDTF">2017-01-20T15:27:30Z</dcterms:created>
  <dcterms:modified xsi:type="dcterms:W3CDTF">2023-02-28T14:54:08Z</dcterms:modified>
</cp:coreProperties>
</file>