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05" r:id="rId10"/>
    <p:sldId id="306" r:id="rId11"/>
    <p:sldId id="307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1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4B1C1-FA8A-4E2E-8E82-D348692A7A96}" type="datetimeFigureOut">
              <a:rPr lang="ar-SA" smtClean="0"/>
              <a:pPr/>
              <a:t>08/08/1444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B7CAF-971F-45AB-BBF6-8C5A983C021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6600" dirty="0" smtClean="0">
                <a:solidFill>
                  <a:srgbClr val="FF0000"/>
                </a:solidFill>
              </a:rPr>
              <a:t>دكتور : رائد درا غمة</a:t>
            </a:r>
            <a:endParaRPr lang="ar-SA" sz="6600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713" y="1857364"/>
            <a:ext cx="7946571" cy="190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3" y="836712"/>
            <a:ext cx="7514445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570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9" y="548680"/>
            <a:ext cx="7425901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78390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00240"/>
            <a:ext cx="822960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8107" y="357166"/>
            <a:ext cx="5837505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43050"/>
            <a:ext cx="822960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3478993"/>
            <a:ext cx="6143668" cy="287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906250" cy="1089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28604"/>
            <a:ext cx="599122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10" y="1571612"/>
            <a:ext cx="8229600" cy="1070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2643182"/>
            <a:ext cx="58007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000504"/>
            <a:ext cx="8143932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5181600"/>
            <a:ext cx="8358214" cy="1390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57166"/>
            <a:ext cx="528641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420826"/>
            <a:ext cx="8715436" cy="4360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7858148" cy="198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143000"/>
            <a:ext cx="6929486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286776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76672"/>
            <a:ext cx="8728787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0184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</Words>
  <Application>Microsoft Office PowerPoint</Application>
  <PresentationFormat>On-screen Show (4:3)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hp</dc:creator>
  <cp:lastModifiedBy>user</cp:lastModifiedBy>
  <cp:revision>51</cp:revision>
  <dcterms:created xsi:type="dcterms:W3CDTF">2017-01-20T15:27:30Z</dcterms:created>
  <dcterms:modified xsi:type="dcterms:W3CDTF">2023-02-28T14:54:08Z</dcterms:modified>
</cp:coreProperties>
</file>