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13/09/1442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790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835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313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13/09/1442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69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08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871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758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23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647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4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C0F3-3C0B-4C09-A780-C1C2DAF2DDB9}" type="datetimeFigureOut">
              <a:rPr lang="ar-SA" smtClean="0"/>
              <a:t>14/09/1442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219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C0F3-3C0B-4C09-A780-C1C2DAF2DDB9}" type="datetimeFigureOut">
              <a:rPr lang="ar-SA" smtClean="0"/>
              <a:t>13/09/1442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45EE6-2B20-4D76-B970-02AD5BF6A8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589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بعض أنواع التأمين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ي</a:t>
            </a:r>
            <a:r>
              <a:rPr lang="ar-JO" dirty="0" smtClean="0"/>
              <a:t>صنف التأمين الى:</a:t>
            </a:r>
          </a:p>
          <a:p>
            <a:r>
              <a:rPr lang="ar-JO" dirty="0" smtClean="0"/>
              <a:t>تأمين ضد الإصابات والحوادث</a:t>
            </a:r>
          </a:p>
          <a:p>
            <a:r>
              <a:rPr lang="ar-JO" dirty="0" smtClean="0"/>
              <a:t>التأمين على الحياة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5949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تأمين ضد الإصابات والحوادث</a:t>
            </a:r>
            <a:br>
              <a:rPr lang="ar-JO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dirty="0" smtClean="0"/>
              <a:t>التأمين ضد الحريق</a:t>
            </a:r>
          </a:p>
          <a:p>
            <a:r>
              <a:rPr lang="ar-JO" dirty="0" smtClean="0"/>
              <a:t>التأمين البحري ( للبحار والمحيطات ، التأمين البحري على اليابسة)</a:t>
            </a:r>
          </a:p>
          <a:p>
            <a:r>
              <a:rPr lang="ar-JO" dirty="0" smtClean="0"/>
              <a:t>التأمين على سندات الأمانة والتأكيد</a:t>
            </a:r>
          </a:p>
          <a:p>
            <a:r>
              <a:rPr lang="ar-JO" dirty="0" smtClean="0"/>
              <a:t>التأمين ضد الإصابات</a:t>
            </a:r>
          </a:p>
          <a:p>
            <a:r>
              <a:rPr lang="ar-JO" dirty="0" smtClean="0"/>
              <a:t>تأمين السيارات</a:t>
            </a:r>
          </a:p>
          <a:p>
            <a:r>
              <a:rPr lang="ar-JO" dirty="0" smtClean="0"/>
              <a:t>تأمين السرقة</a:t>
            </a:r>
          </a:p>
          <a:p>
            <a:r>
              <a:rPr lang="ar-JO" dirty="0" smtClean="0"/>
              <a:t>التأمين الصحي</a:t>
            </a:r>
          </a:p>
          <a:p>
            <a:r>
              <a:rPr lang="ar-JO" dirty="0" smtClean="0"/>
              <a:t>التأمين ضد الغير ( المسؤولية المدنية)</a:t>
            </a:r>
          </a:p>
          <a:p>
            <a:r>
              <a:rPr lang="ar-JO" dirty="0" smtClean="0"/>
              <a:t>تأمين تعويضات العمال</a:t>
            </a:r>
          </a:p>
          <a:p>
            <a:r>
              <a:rPr lang="ar-JO" dirty="0" smtClean="0"/>
              <a:t>اشكال اخرى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295630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ملء الشاشة</PresentationFormat>
  <Paragraphs>15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بعض أنواع التأمين</vt:lpstr>
      <vt:lpstr>تأمين ضد الإصابات والحوادث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بعض أنواع التأمين</dc:title>
  <dc:creator>Hisham</dc:creator>
  <cp:lastModifiedBy>Hisham</cp:lastModifiedBy>
  <cp:revision>1</cp:revision>
  <dcterms:created xsi:type="dcterms:W3CDTF">2021-04-24T21:02:09Z</dcterms:created>
  <dcterms:modified xsi:type="dcterms:W3CDTF">2021-04-24T21:02:18Z</dcterms:modified>
</cp:coreProperties>
</file>