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60"/>
  </p:normalViewPr>
  <p:slideViewPr>
    <p:cSldViewPr>
      <p:cViewPr varScale="1">
        <p:scale>
          <a:sx n="84" d="100"/>
          <a:sy n="84" d="100"/>
        </p:scale>
        <p:origin x="1402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7764-8B96-4670-9768-5F712B16038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52D63-C7F7-4CAA-8700-C2D97A9B3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76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7764-8B96-4670-9768-5F712B16038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52D63-C7F7-4CAA-8700-C2D97A9B3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61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7764-8B96-4670-9768-5F712B16038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52D63-C7F7-4CAA-8700-C2D97A9B3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9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7764-8B96-4670-9768-5F712B16038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52D63-C7F7-4CAA-8700-C2D97A9B3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74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7764-8B96-4670-9768-5F712B16038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52D63-C7F7-4CAA-8700-C2D97A9B3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99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7764-8B96-4670-9768-5F712B16038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52D63-C7F7-4CAA-8700-C2D97A9B3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6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7764-8B96-4670-9768-5F712B16038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52D63-C7F7-4CAA-8700-C2D97A9B3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553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7764-8B96-4670-9768-5F712B16038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52D63-C7F7-4CAA-8700-C2D97A9B3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97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7764-8B96-4670-9768-5F712B16038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52D63-C7F7-4CAA-8700-C2D97A9B3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57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7764-8B96-4670-9768-5F712B16038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52D63-C7F7-4CAA-8700-C2D97A9B3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5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7764-8B96-4670-9768-5F712B16038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52D63-C7F7-4CAA-8700-C2D97A9B3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52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97764-8B96-4670-9768-5F712B160389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52D63-C7F7-4CAA-8700-C2D97A9B3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3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لا يتوفر وصف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88733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نسق Office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admin</dc:creator>
  <cp:lastModifiedBy>EASY LIFE</cp:lastModifiedBy>
  <cp:revision>4</cp:revision>
  <dcterms:created xsi:type="dcterms:W3CDTF">2020-07-09T12:11:08Z</dcterms:created>
  <dcterms:modified xsi:type="dcterms:W3CDTF">2021-03-27T01:57:40Z</dcterms:modified>
</cp:coreProperties>
</file>