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552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948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754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061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9827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80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3021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3788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038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925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665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552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731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119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521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071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71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D921C05-3DA2-4921-A8E6-A524E11A6AC9}" type="datetimeFigureOut">
              <a:rPr lang="ar-SA" smtClean="0"/>
              <a:t>15/08/1442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624A5-4A24-4431-9F72-93B4CE0FB3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8418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مقارنة بين التأمين على الحياة وباقي أنواع التأمين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517840"/>
              </p:ext>
            </p:extLst>
          </p:nvPr>
        </p:nvGraphicFramePr>
        <p:xfrm>
          <a:off x="1103314" y="2052638"/>
          <a:ext cx="8947149" cy="3566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82383"/>
                <a:gridCol w="2982383"/>
                <a:gridCol w="298238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من</a:t>
                      </a:r>
                      <a:r>
                        <a:rPr lang="ar-JO" sz="2400" baseline="0" dirty="0" smtClean="0"/>
                        <a:t> حيث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التأمين</a:t>
                      </a:r>
                      <a:r>
                        <a:rPr lang="ar-JO" sz="2400" baseline="0" dirty="0" smtClean="0"/>
                        <a:t> على الحياة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باقي الانواع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الخطر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مؤكد الوقوع لكن التوقيت غير معروف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غير مؤكد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المدة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غالبا اكثر</a:t>
                      </a:r>
                      <a:r>
                        <a:rPr lang="ar-JO" sz="2400" baseline="0" dirty="0" smtClean="0"/>
                        <a:t> من سنة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غالبا سنة او اقل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منتهى حسن النية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لا اختلاف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لا اختلاف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من حيث التعويض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لا يخضع لمبدأ التعويض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يخضع لمبدأ التعويض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مبدأ الحلول في الحقوق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لا يسري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يسري</a:t>
                      </a:r>
                      <a:endParaRPr lang="ar-SA" sz="2400" dirty="0"/>
                    </a:p>
                  </a:txBody>
                  <a:tcPr marL="77801" marR="77801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المشاركة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لا يخضع</a:t>
                      </a:r>
                      <a:endParaRPr lang="ar-SA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2400" dirty="0" smtClean="0"/>
                        <a:t>يخضع</a:t>
                      </a:r>
                      <a:endParaRPr lang="ar-SA" sz="2400" dirty="0"/>
                    </a:p>
                  </a:txBody>
                  <a:tcPr marL="77801" marR="778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4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الحكمة من المبادئ القانونية للتأمين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انتزاع صفة المقامرة عن التأمين</a:t>
            </a:r>
          </a:p>
          <a:p>
            <a:r>
              <a:rPr lang="ar-JO" dirty="0" smtClean="0"/>
              <a:t>عدم استخدامه كوسيلة غير مشروعة </a:t>
            </a:r>
            <a:r>
              <a:rPr lang="ar-JO" dirty="0" err="1" smtClean="0"/>
              <a:t>للاثراء</a:t>
            </a:r>
            <a:endParaRPr lang="ar-JO" dirty="0" smtClean="0"/>
          </a:p>
          <a:p>
            <a:r>
              <a:rPr lang="ar-JO" dirty="0" smtClean="0"/>
              <a:t>عدم تشجيع المؤمن له على احداث الخطر</a:t>
            </a:r>
          </a:p>
          <a:p>
            <a:r>
              <a:rPr lang="ar-JO" dirty="0" smtClean="0"/>
              <a:t>تشجيع المؤمن له على الحرص وعدم الإهمال على الشيء موضوع التأمين</a:t>
            </a:r>
          </a:p>
          <a:p>
            <a:endParaRPr lang="ar-JO" dirty="0"/>
          </a:p>
          <a:p>
            <a:endParaRPr lang="ar-JO" dirty="0" smtClean="0"/>
          </a:p>
          <a:p>
            <a:r>
              <a:rPr lang="ar-JO" dirty="0" smtClean="0"/>
              <a:t>التأمين على الحياة لا يحتاج كل المبادئ التأمينية لان الحياة شيء لا يقامر به أو يستهان به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446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112</Words>
  <Application>Microsoft Office PowerPoint</Application>
  <PresentationFormat>ملء الشاشة</PresentationFormat>
  <Paragraphs>30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أيون</vt:lpstr>
      <vt:lpstr>مقارنة بين التأمين على الحياة وباقي أنواع التأمين </vt:lpstr>
      <vt:lpstr>الحكمة من المبادئ القانونية للتأمين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مقارنة بين التأمين على الحياة وباقي أنواع التأمين</dc:title>
  <dc:creator>Hisham</dc:creator>
  <cp:lastModifiedBy>Hisham</cp:lastModifiedBy>
  <cp:revision>8</cp:revision>
  <dcterms:created xsi:type="dcterms:W3CDTF">2020-03-27T17:55:27Z</dcterms:created>
  <dcterms:modified xsi:type="dcterms:W3CDTF">2021-03-28T09:26:09Z</dcterms:modified>
</cp:coreProperties>
</file>