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093746-60B9-4AE2-A0E0-0BA4B4A0BB27}" type="datetimeFigureOut">
              <a:rPr lang="en-US" smtClean="0"/>
              <a:t>2020-10-13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994659-4FA6-4588-A23B-07DD1AE9D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369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EC247-B005-442B-B9B2-50A8041163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22F9D2-4901-4CC6-8776-2C9E6931E4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0F8891-A3C9-4F15-A63D-D8C9D5F2C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358AC-AD29-4CD1-83D0-537D7EBA4D96}" type="datetime1">
              <a:rPr lang="en-US" smtClean="0"/>
              <a:t>2020-10-13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4B71CC-717E-493A-BBFF-89D398246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692F8F-3178-4792-A475-7ED7089B5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79BF-B9D9-42A3-82B2-0C4CD0709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680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84862-0759-45A2-A1D3-E37EB5404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C25E15-2F77-4E57-89AD-B6B8B90C6B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49E68E-A81F-4370-BC6F-15283A386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79841-A4DB-4191-BBA4-F44E27C56368}" type="datetime1">
              <a:rPr lang="en-US" smtClean="0"/>
              <a:t>2020-10-13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675F6F-BFE8-484C-870F-6CC89BFE7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20537C-CE1C-4E48-BFC1-33F42B4ED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79BF-B9D9-42A3-82B2-0C4CD0709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414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2B55FF-10BC-4E2E-ADE0-E2E916B7CB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2096D9-D2A9-4090-89BE-027DB20A57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AABC6A-B68D-4788-925D-D1FC49CE3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4171-ECC4-4B50-9458-61C8183AC631}" type="datetime1">
              <a:rPr lang="en-US" smtClean="0"/>
              <a:t>2020-10-13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8D4533-7E8D-4D97-AEF9-E549300DC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1ED9D-D1CC-478F-ACF7-8B1D64EF6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79BF-B9D9-42A3-82B2-0C4CD0709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1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ABC6B-0244-4B63-9BF2-D0D11A42E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036BC0-CD29-42AF-A895-6683AB429E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ADBC34-A6CA-4DE8-9F9D-49A2419C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2544-E67B-4A34-A8DC-95C68FE57C98}" type="datetime1">
              <a:rPr lang="en-US" smtClean="0"/>
              <a:t>2020-10-13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BF2DAA-5192-4033-9C31-EDD5579E3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6D7488-5833-4DF4-A889-9B567B62F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79BF-B9D9-42A3-82B2-0C4CD0709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277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0425D-F925-4CCA-8AE2-A7B46D309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39D498-D633-4E73-91EB-8CE5F83D11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9A0488-0131-49BC-820B-07CB54616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372DA-C42A-489A-8F3E-CB5E0ED9400D}" type="datetime1">
              <a:rPr lang="en-US" smtClean="0"/>
              <a:t>2020-10-13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DEA6DB-0985-49D7-BFE0-E00699A27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3697B7-8C17-43E4-BA2D-48F44A3FE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79BF-B9D9-42A3-82B2-0C4CD0709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230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62F47-75A4-4CB0-A4A5-43D4C947B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78035-0E04-4CDE-8705-D017E3656C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3A8A78-EFE5-43E2-A641-32B242644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789665-81E8-44A8-866E-F51BF289C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9FF9B-C626-4053-B97D-EA536D5A7574}" type="datetime1">
              <a:rPr lang="en-US" smtClean="0"/>
              <a:t>2020-10-13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C04123-AE37-46D0-AA97-ED088E422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763F08-14DE-4EA5-BAB7-BB442E65F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79BF-B9D9-42A3-82B2-0C4CD0709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51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13785-73DD-40DC-8853-88F12C6BD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9DDBB8-8A1C-4998-ABC9-86F8B2B51E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B5C2EB-09B9-4165-90C7-7FC5037A0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2C8761-85DC-415D-90EE-BDF727D9FC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2461E2-C710-4B6F-AC16-95081FEA87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C7AEC2-AAB3-483F-8741-35C74C357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98CA-E453-46C4-82B2-07D25462D5C1}" type="datetime1">
              <a:rPr lang="en-US" smtClean="0"/>
              <a:t>2020-10-13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A7D6E9-A422-47F5-BACD-DD066607C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B5A3B5-7B59-49D7-AA11-85FCEBCC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79BF-B9D9-42A3-82B2-0C4CD0709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282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F4904-202E-4D75-ACCC-0958CD152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907BD8-6398-46A9-A2F6-6428FF217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E00E2-806D-42A6-A0DA-0BC21AD79C37}" type="datetime1">
              <a:rPr lang="en-US" smtClean="0"/>
              <a:t>2020-10-13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5A74E7-7C37-43FF-890F-2CF7F96FD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1391BA-A7BB-4BAE-827B-AF8611F7B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79BF-B9D9-42A3-82B2-0C4CD0709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767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303E75-7C9E-4183-B49C-ED32015DF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A9FC-B660-4B88-8AA7-B0613BA3F424}" type="datetime1">
              <a:rPr lang="en-US" smtClean="0"/>
              <a:t>2020-10-13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EACF58-224D-4FAD-A966-AE3CDF510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499F0D-9A04-4CD9-AAA7-AAD304351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79BF-B9D9-42A3-82B2-0C4CD0709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148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BBB97-457F-4000-B3C9-913AD4A8B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2FE614-0475-4212-AF36-AB375234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DC13EC-9063-4D27-B029-EE86250415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6422FF-4DD7-4718-9D20-00C42DB2C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7BBF1-2ACE-4E8D-870C-6F82496355B0}" type="datetime1">
              <a:rPr lang="en-US" smtClean="0"/>
              <a:t>2020-10-13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6A694F-3BB2-4136-B06D-7AB35DC48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6E6612-5ACD-42F8-9419-375873C5E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79BF-B9D9-42A3-82B2-0C4CD0709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421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6BFA3-465F-4BE0-AE60-35B482DD4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26E2BB-A7BF-4766-A76B-DBC34385C0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1342FD-55EE-44CD-BDBE-22EB930AA6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3C659E-3E98-4A15-9005-360F5C0C7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5A746-0BD1-41C4-A216-B84C8D6BE871}" type="datetime1">
              <a:rPr lang="en-US" smtClean="0"/>
              <a:t>2020-10-13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E3ADFC-7604-4882-892B-9C6BD05EC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EC016F-9869-45F0-8457-CE7A4B898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79BF-B9D9-42A3-82B2-0C4CD0709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190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0D2EDB-B318-423D-90C6-DB3FE0F4A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7D886C-AB5E-4289-B802-D122031A3D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2B698F-3244-4841-B3AF-E25068F505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5CC86-DACB-4A7A-9B33-0D6201321F01}" type="datetime1">
              <a:rPr lang="en-US" smtClean="0"/>
              <a:t>2020-10-13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1B9A0B-97FE-4F98-90D3-8E3A09940B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88E606-A152-4989-9A95-3BDD5DB007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779BF-B9D9-42A3-82B2-0C4CD0709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628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673A7-5D78-43B8-8B99-C743A6B3D7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AFE963-BB00-4D09-9948-1D3E5398F5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b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Matrices</a:t>
            </a:r>
          </a:p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3.3 The Inverse of a Matrix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90B4E1-9EBE-4E4A-9DA7-0B41F058F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CA53-D08C-4F58-AF69-917A90725A7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6336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C938F-BF8C-42F4-9854-18C5DFE8F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2D012D-BE66-47CC-9CEE-C25A7FCA13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D38E4D-5484-45AB-A07C-6BCF546DE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79BF-B9D9-42A3-82B2-0C4CD070944A}" type="slidenum">
              <a:rPr lang="en-US" smtClean="0"/>
              <a:t>10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09505E3-5CAD-4F84-8920-940FA3371F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5"/>
            <a:ext cx="9037320" cy="160228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09FCC5F-0E4E-413B-8908-B637EDD77F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146792"/>
            <a:ext cx="10040263" cy="3324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374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777AF-79D9-41E0-BB10-EFC75CF2C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9FB412-9BD1-4766-877F-F4344D0F61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FC9FAC-36C8-4E2D-8CF2-5E47025F0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79BF-B9D9-42A3-82B2-0C4CD070944A}" type="slidenum">
              <a:rPr lang="en-US" smtClean="0"/>
              <a:t>11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DFBE484-C9D0-4FDB-ABDD-2805510C51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7791" y="2133713"/>
            <a:ext cx="8673559" cy="186558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F25104E-0A10-499B-B65B-CFD22A6C03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563572"/>
            <a:ext cx="9828752" cy="220790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DBA499-6562-4FBA-97A2-178C07E7A2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365124"/>
            <a:ext cx="9332742" cy="1654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521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80E01-5765-40BD-9425-BAE5223C9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72FB8D-82C6-41A6-BDB3-4E2822E433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D0644D-07ED-46C8-A523-3C8D020C3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79BF-B9D9-42A3-82B2-0C4CD070944A}" type="slidenum">
              <a:rPr lang="en-US" smtClean="0"/>
              <a:t>12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9D9D5ED-E073-4D8C-9468-0CCFFE7016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720" y="365125"/>
            <a:ext cx="9633133" cy="200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6993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BF5AB-4800-4CDC-AB18-26E3AFA0F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E8D6F-18A4-4E69-BCE6-72B9DB5A0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3BC3E2-3FC6-430F-8DF2-8A75EC6DC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79BF-B9D9-42A3-82B2-0C4CD070944A}" type="slidenum">
              <a:rPr lang="en-US" smtClean="0"/>
              <a:t>13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B37EC88-A08A-4502-B257-F8381AD5E8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231" y="2023843"/>
            <a:ext cx="11307537" cy="1405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4256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490F6-035B-4170-949A-6CA0AAB8A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33D676-79B3-4D7D-B588-23FC458912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CC0074-1155-409B-9380-F78B494F5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79BF-B9D9-42A3-82B2-0C4CD070944A}" type="slidenum">
              <a:rPr lang="en-US" smtClean="0"/>
              <a:t>14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CA3783-8A78-4E48-B762-41D6E4641D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4"/>
            <a:ext cx="9332742" cy="216071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A53584E-BB8A-4420-8A48-46C9C28339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1018" y="2602156"/>
            <a:ext cx="8769963" cy="1653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5024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D8927-5ED2-4FAE-A7B2-33D52CE03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0AF7D2-BDD0-40BF-B17B-42DF7A52ED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3B49D-A65E-4369-8318-ECA6B1927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79BF-B9D9-42A3-82B2-0C4CD070944A}" type="slidenum">
              <a:rPr lang="en-US" smtClean="0"/>
              <a:t>15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ECFBA1A-B162-44FB-93E7-7B007011B3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380244"/>
            <a:ext cx="10413051" cy="3121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072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E6579-D13D-47F9-B98D-1EF265605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862351-D123-49EC-B7BF-0A38F4FECB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383A8E-526D-4741-AE0D-793089679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79BF-B9D9-42A3-82B2-0C4CD070944A}" type="slidenum">
              <a:rPr lang="en-US" smtClean="0"/>
              <a:t>16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2998E94-7541-43ED-B37F-DB4F0FA53B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938" y="1870075"/>
            <a:ext cx="10346124" cy="1325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2132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0EDF7-6C12-4BCD-B3A8-C4639917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CE939F-3531-4DF6-8808-6D5E48BDA9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1D9A5A-65BD-4C48-AF78-F3A531089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79BF-B9D9-42A3-82B2-0C4CD070944A}" type="slidenum">
              <a:rPr lang="en-US" smtClean="0"/>
              <a:t>17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A1CCB58-B8CD-41E3-ADB9-BC679C0C55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493" y="755516"/>
            <a:ext cx="10538307" cy="5346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4806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FA55E-3A3F-4D0E-9AC9-48C471292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FE6CF-D56C-4945-A749-744FEB6FF0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FBE28A-EE36-4C8D-9466-4346DE5A8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79BF-B9D9-42A3-82B2-0C4CD070944A}" type="slidenum">
              <a:rPr lang="en-US" smtClean="0"/>
              <a:t>18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A3BCDD7-9E3A-4870-9D1A-B61BF9078F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642" y="379828"/>
            <a:ext cx="11517941" cy="20785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CEE2BCB-E1C0-4E9F-A557-83CF876F8E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797" y="2672011"/>
            <a:ext cx="8482267" cy="192637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08674FA-BEEC-46B0-9F5A-8209CC6305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23409" y="4731128"/>
            <a:ext cx="4417405" cy="131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9776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C3BDC-D61A-4CCE-ABD3-9F5488D2B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9284B-EC6F-410B-A809-D921E2DCCA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B2810A-A075-4610-AC9B-3CC18B8E8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79BF-B9D9-42A3-82B2-0C4CD070944A}" type="slidenum">
              <a:rPr lang="en-US" smtClean="0"/>
              <a:t>19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4E77486-812D-4755-823F-DB0CF7A236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1547" y="2714989"/>
            <a:ext cx="7155333" cy="23462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BAB1E85-BAB8-4D39-B6AE-42CFD6A13F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4810" y="941906"/>
            <a:ext cx="3888544" cy="1190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930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BF2DA-E2F3-40D6-85B0-250D629CA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730496-837E-4109-B7EE-EB2670611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E449B-160B-4B3F-B952-EBC1DD663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79BF-B9D9-42A3-82B2-0C4CD070944A}" type="slidenum">
              <a:rPr lang="en-US" smtClean="0"/>
              <a:t>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632A678-C5DC-4CBB-9552-777D6CBCC3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194" y="1401676"/>
            <a:ext cx="9401612" cy="4054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1352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DE5EF-41FD-4809-A4B0-B2535C7F2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3A461-B568-4B80-A9EA-46396D6917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704EE9-ADC6-4A6E-ACD7-BE1924587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79BF-B9D9-42A3-82B2-0C4CD070944A}" type="slidenum">
              <a:rPr lang="en-US" smtClean="0"/>
              <a:t>20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E230FCC-37B0-470F-B218-875651F878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0076" y="2687030"/>
            <a:ext cx="8017379" cy="203351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F7CE3BB-FC1A-499B-9741-031FC599CC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7011" y="910102"/>
            <a:ext cx="3497570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737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1BC78-F95D-41C9-9884-9B1A482D7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AC601-C961-4FA2-8493-05A096398E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3BCA88-365C-4B14-A9DF-44CC0F9E3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79BF-B9D9-42A3-82B2-0C4CD070944A}" type="slidenum">
              <a:rPr lang="en-US" smtClean="0"/>
              <a:t>21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0CEB357-6403-46D2-A3B7-45B41F298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544" y="2678943"/>
            <a:ext cx="7370150" cy="216260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85C39F5-0ADB-446D-9D8F-E1A8FA0B86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593725"/>
            <a:ext cx="3343726" cy="1231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915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4EE1D-4162-46FD-BC82-F663C1C28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0E5E17-519F-4A9C-A065-6DB663685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2FF735-EDF6-4DF1-9A94-628A14AB9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79BF-B9D9-42A3-82B2-0C4CD070944A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D27FEB-3C63-4ECD-855A-1BE092CBEB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705" y="1327565"/>
            <a:ext cx="10527095" cy="197834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59172A3-3FCF-48B3-8FB9-33BD09961B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7562" y="3679288"/>
            <a:ext cx="9356876" cy="1660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745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04C2D-112E-4784-80FC-1CE3786EF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D6962-C8ED-42AF-8D1F-D52C9A483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754AE-395E-4623-9415-1E2E09E18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79BF-B9D9-42A3-82B2-0C4CD070944A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4B60CAC-DC18-4C84-86DC-58ACDD8060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192" y="1870075"/>
            <a:ext cx="10345615" cy="137357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B254CEE-D80C-4ECA-B12B-5A91117DB5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3788" y="3614356"/>
            <a:ext cx="8534243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894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9473E-BB80-43BE-A588-F527AA035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106046-C20B-4CD1-BB5E-557CB2AA9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F98E24-341B-439F-9D42-A649173D5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79BF-B9D9-42A3-82B2-0C4CD070944A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A14AF25-50D5-4721-BAA1-5D11158D19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071" y="861133"/>
            <a:ext cx="9385857" cy="4765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462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DE039-5B0C-46C1-8D7D-3F07FE776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BE1A59-E939-4D89-989E-68E80137EF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718C88-8558-4E26-83AB-A5BDC948B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79BF-B9D9-42A3-82B2-0C4CD070944A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6EBE61A-E770-4933-BA8B-52D949D354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3363" y="1185130"/>
            <a:ext cx="9745274" cy="4487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781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D7C5B-485E-445F-8BF8-C0D22498D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4A2BDD-B359-4BD7-ACC2-EEEDCB67C0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1FCB8D-C363-4849-BC50-EBC26780E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79BF-B9D9-42A3-82B2-0C4CD070944A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6FADCDB-2F65-4FCD-8E85-D95856025B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553" y="818365"/>
            <a:ext cx="8861696" cy="1744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979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82F29-9122-4032-ACCF-4CE107043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45537-1EA8-40B4-8FFC-4CD1FA006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A3BAE1-1ADA-40AB-B07A-F89099BD8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79BF-B9D9-42A3-82B2-0C4CD070944A}" type="slidenum">
              <a:rPr lang="en-US" smtClean="0"/>
              <a:t>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E448679-4472-4DED-B2C4-4559507BD9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1418" y="381757"/>
            <a:ext cx="9248335" cy="166753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C7F00A0-3330-4888-BB1E-F7C8AC64E3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9134" y="2422894"/>
            <a:ext cx="10233386" cy="2950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397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62608-42F4-4C35-A15A-E3D755CD7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CD1CD-F555-460D-BF9F-711EE2C18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2A33DE-E4CF-4FDD-8833-E162041D3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79BF-B9D9-42A3-82B2-0C4CD070944A}" type="slidenum">
              <a:rPr lang="en-US" smtClean="0"/>
              <a:t>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175DAB7-BA48-408E-A309-840DBFFFEC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871" y="1039691"/>
            <a:ext cx="10706258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638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31</Words>
  <Application>Microsoft Office PowerPoint</Application>
  <PresentationFormat>Widescreen</PresentationFormat>
  <Paragraphs>24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Office Theme</vt:lpstr>
      <vt:lpstr>Chapter 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</dc:title>
  <dc:creator>saja abushanab</dc:creator>
  <cp:lastModifiedBy>saja abushanab</cp:lastModifiedBy>
  <cp:revision>14</cp:revision>
  <dcterms:created xsi:type="dcterms:W3CDTF">2020-10-13T19:08:50Z</dcterms:created>
  <dcterms:modified xsi:type="dcterms:W3CDTF">2020-10-13T19:46:24Z</dcterms:modified>
</cp:coreProperties>
</file>