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1" d="100"/>
          <a:sy n="61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21/01/1446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21/01/1446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21/01/1446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21/01/1446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21/01/1446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21/01/1446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21/01/1446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28253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ar-JO" b="1" dirty="0"/>
              <a:t>مفهوم بحوث العمليات</a:t>
            </a:r>
            <a:br>
              <a:rPr lang="ar-JO" b="1" dirty="0"/>
            </a:br>
            <a:r>
              <a:rPr lang="en-US" b="1" dirty="0"/>
              <a:t>Concept of Operations Research</a:t>
            </a:r>
            <a:br>
              <a:rPr lang="ar-JO" b="1" dirty="0"/>
            </a:br>
            <a:r>
              <a:rPr lang="ar-SA" sz="3600" b="1" dirty="0"/>
              <a:t>د. </a:t>
            </a:r>
            <a:r>
              <a:rPr lang="ar-SY" sz="3600" b="1" dirty="0"/>
              <a:t>سالم </a:t>
            </a:r>
            <a:r>
              <a:rPr lang="ar-SA" sz="3600" b="1" dirty="0"/>
              <a:t>محمد</a:t>
            </a:r>
            <a:r>
              <a:rPr lang="ar-SY" sz="3600" b="1" dirty="0"/>
              <a:t> سالم 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700" y="4419600"/>
            <a:ext cx="6400800" cy="1752600"/>
          </a:xfrm>
        </p:spPr>
        <p:txBody>
          <a:bodyPr>
            <a:normAutofit/>
          </a:bodyPr>
          <a:lstStyle/>
          <a:p>
            <a:pPr lvl="0" rtl="1"/>
            <a:endParaRPr lang="ar-SA" sz="2400" dirty="0"/>
          </a:p>
        </p:txBody>
      </p:sp>
      <p:sp>
        <p:nvSpPr>
          <p:cNvPr id="4" name="Rectangle 3"/>
          <p:cNvSpPr/>
          <p:nvPr/>
        </p:nvSpPr>
        <p:spPr>
          <a:xfrm>
            <a:off x="1600200" y="1935809"/>
            <a:ext cx="601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dirty="0">
                <a:solidFill>
                  <a:prstClr val="black"/>
                </a:solidFill>
              </a:rPr>
              <a:t>كلية الأعمال والاقتصاد</a:t>
            </a:r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ar-SA" dirty="0">
                <a:solidFill>
                  <a:prstClr val="black"/>
                </a:solidFill>
              </a:rPr>
              <a:t>قسم العلوم المالية</a:t>
            </a:r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ar-SA" dirty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19" y="548680"/>
            <a:ext cx="1233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6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7992888" cy="6120680"/>
          </a:xfrm>
        </p:spPr>
      </p:pic>
    </p:spTree>
    <p:extLst>
      <p:ext uri="{BB962C8B-B14F-4D97-AF65-F5344CB8AC3E}">
        <p14:creationId xmlns:p14="http://schemas.microsoft.com/office/powerpoint/2010/main" val="1699381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347870" cy="3384376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81400"/>
            <a:ext cx="7986464" cy="31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06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8640805" cy="360040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33799"/>
            <a:ext cx="8534399" cy="25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06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88640"/>
            <a:ext cx="8712968" cy="6408711"/>
          </a:xfrm>
        </p:spPr>
      </p:pic>
    </p:spTree>
    <p:extLst>
      <p:ext uri="{BB962C8B-B14F-4D97-AF65-F5344CB8AC3E}">
        <p14:creationId xmlns:p14="http://schemas.microsoft.com/office/powerpoint/2010/main" val="3084900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632"/>
            <a:ext cx="7672064" cy="4226768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149080"/>
            <a:ext cx="7772400" cy="160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42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0648"/>
            <a:ext cx="7220958" cy="2191056"/>
          </a:xfrm>
          <a:prstGeom prst="rect">
            <a:avLst/>
          </a:prstGeom>
        </p:spPr>
      </p:pic>
      <p:pic>
        <p:nvPicPr>
          <p:cNvPr id="5" name="عنصر نائب للمحتوى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92896"/>
            <a:ext cx="7848600" cy="230425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04" y="4797152"/>
            <a:ext cx="762000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15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496944" cy="6336704"/>
          </a:xfrm>
        </p:spPr>
      </p:pic>
    </p:spTree>
    <p:extLst>
      <p:ext uri="{BB962C8B-B14F-4D97-AF65-F5344CB8AC3E}">
        <p14:creationId xmlns:p14="http://schemas.microsoft.com/office/powerpoint/2010/main" val="1168803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8640"/>
            <a:ext cx="8634451" cy="202116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09800"/>
            <a:ext cx="8610600" cy="42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64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66928" cy="3854152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14800"/>
            <a:ext cx="8305800" cy="22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9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640959" cy="6336704"/>
          </a:xfrm>
        </p:spPr>
      </p:pic>
    </p:spTree>
    <p:extLst>
      <p:ext uri="{BB962C8B-B14F-4D97-AF65-F5344CB8AC3E}">
        <p14:creationId xmlns:p14="http://schemas.microsoft.com/office/powerpoint/2010/main" val="4067389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1560"/>
            <a:ext cx="8712968" cy="6307800"/>
          </a:xfrm>
        </p:spPr>
      </p:pic>
    </p:spTree>
    <p:extLst>
      <p:ext uri="{BB962C8B-B14F-4D97-AF65-F5344CB8AC3E}">
        <p14:creationId xmlns:p14="http://schemas.microsoft.com/office/powerpoint/2010/main" val="3617100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81191" cy="324036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05200"/>
            <a:ext cx="8534400" cy="266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67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0"/>
            <a:ext cx="8568952" cy="6336703"/>
          </a:xfrm>
        </p:spPr>
      </p:pic>
    </p:spTree>
    <p:extLst>
      <p:ext uri="{BB962C8B-B14F-4D97-AF65-F5344CB8AC3E}">
        <p14:creationId xmlns:p14="http://schemas.microsoft.com/office/powerpoint/2010/main" val="963613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04664"/>
            <a:ext cx="8496944" cy="6264696"/>
          </a:xfrm>
        </p:spPr>
      </p:pic>
    </p:spTree>
    <p:extLst>
      <p:ext uri="{BB962C8B-B14F-4D97-AF65-F5344CB8AC3E}">
        <p14:creationId xmlns:p14="http://schemas.microsoft.com/office/powerpoint/2010/main" val="2512639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88640"/>
            <a:ext cx="8424936" cy="6264696"/>
          </a:xfrm>
        </p:spPr>
      </p:pic>
    </p:spTree>
    <p:extLst>
      <p:ext uri="{BB962C8B-B14F-4D97-AF65-F5344CB8AC3E}">
        <p14:creationId xmlns:p14="http://schemas.microsoft.com/office/powerpoint/2010/main" val="1137226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391304" cy="2376264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36912"/>
            <a:ext cx="8583488" cy="376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97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8640960" cy="4732992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993640"/>
            <a:ext cx="84582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3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336704"/>
          </a:xfrm>
        </p:spPr>
      </p:pic>
    </p:spTree>
    <p:extLst>
      <p:ext uri="{BB962C8B-B14F-4D97-AF65-F5344CB8AC3E}">
        <p14:creationId xmlns:p14="http://schemas.microsoft.com/office/powerpoint/2010/main" val="807144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8045833" cy="3672408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88079"/>
            <a:ext cx="8534400" cy="267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5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12968" cy="6408711"/>
          </a:xfrm>
        </p:spPr>
      </p:pic>
    </p:spTree>
    <p:extLst>
      <p:ext uri="{BB962C8B-B14F-4D97-AF65-F5344CB8AC3E}">
        <p14:creationId xmlns:p14="http://schemas.microsoft.com/office/powerpoint/2010/main" val="4122173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8471718" cy="2626568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43200"/>
            <a:ext cx="7848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54859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21</Words>
  <Application>Microsoft Office PowerPoint</Application>
  <PresentationFormat>On-screen Show (4:3)</PresentationFormat>
  <Paragraphs>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سمة Office</vt:lpstr>
      <vt:lpstr>مفهوم بحوث العمليات Concept of Operations Research د. سالم محمد سالم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مفهوم بحوث العمليات Concept of Operations Research د. محمد احمد سيد احمد</dc:title>
  <dc:creator>HP</dc:creator>
  <cp:lastModifiedBy>Salem Salem</cp:lastModifiedBy>
  <cp:revision>5</cp:revision>
  <dcterms:created xsi:type="dcterms:W3CDTF">2022-07-18T19:31:05Z</dcterms:created>
  <dcterms:modified xsi:type="dcterms:W3CDTF">2024-07-26T22:00:25Z</dcterms:modified>
</cp:coreProperties>
</file>