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A304D4-190D-45F1-A7AC-082F7661F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3CEA8D-5A98-420D-9955-E296C9606220}">
      <dgm:prSet/>
      <dgm:spPr/>
      <dgm:t>
        <a:bodyPr/>
        <a:lstStyle/>
        <a:p>
          <a:pPr algn="r" rtl="0"/>
          <a:r>
            <a:rPr lang="ar-SA" b="1" u="sng" dirty="0" smtClean="0"/>
            <a:t>العوامل التي يتم تقييم فرص الاعمال بالاعتماد عليها </a:t>
          </a:r>
          <a:endParaRPr lang="en-US" dirty="0"/>
        </a:p>
      </dgm:t>
    </dgm:pt>
    <dgm:pt modelId="{97C207CB-8CE5-4515-BBB1-8A04121C9191}" type="parTrans" cxnId="{3FD41F6E-FD9B-4928-A733-7F0CE6807314}">
      <dgm:prSet/>
      <dgm:spPr/>
      <dgm:t>
        <a:bodyPr/>
        <a:lstStyle/>
        <a:p>
          <a:endParaRPr lang="en-US"/>
        </a:p>
      </dgm:t>
    </dgm:pt>
    <dgm:pt modelId="{EA4D4E70-FEEC-41E7-ACFF-4E80210909FA}" type="sibTrans" cxnId="{3FD41F6E-FD9B-4928-A733-7F0CE6807314}">
      <dgm:prSet/>
      <dgm:spPr/>
      <dgm:t>
        <a:bodyPr/>
        <a:lstStyle/>
        <a:p>
          <a:endParaRPr lang="en-US"/>
        </a:p>
      </dgm:t>
    </dgm:pt>
    <dgm:pt modelId="{9DE9A16C-2CC4-4635-97F3-D7058B26C269}">
      <dgm:prSet/>
      <dgm:spPr/>
      <dgm:t>
        <a:bodyPr/>
        <a:lstStyle/>
        <a:p>
          <a:pPr rtl="1"/>
          <a:r>
            <a:rPr lang="ar-SA" b="1" u="sng" smtClean="0"/>
            <a:t>2- استمرارية السوق </a:t>
          </a:r>
          <a:endParaRPr lang="en-US"/>
        </a:p>
      </dgm:t>
    </dgm:pt>
    <dgm:pt modelId="{3AAD826D-D09C-40E7-8425-B579379D5420}" type="parTrans" cxnId="{77ED0C47-448A-4976-A60D-6A446A6777D3}">
      <dgm:prSet/>
      <dgm:spPr/>
      <dgm:t>
        <a:bodyPr/>
        <a:lstStyle/>
        <a:p>
          <a:endParaRPr lang="en-US"/>
        </a:p>
      </dgm:t>
    </dgm:pt>
    <dgm:pt modelId="{74AC246F-9937-4E0E-A0E2-405BDAD1C8C8}" type="sibTrans" cxnId="{77ED0C47-448A-4976-A60D-6A446A6777D3}">
      <dgm:prSet/>
      <dgm:spPr/>
      <dgm:t>
        <a:bodyPr/>
        <a:lstStyle/>
        <a:p>
          <a:endParaRPr lang="en-US"/>
        </a:p>
      </dgm:t>
    </dgm:pt>
    <dgm:pt modelId="{6469F357-FDC9-44DD-A073-3584FCC884CB}">
      <dgm:prSet/>
      <dgm:spPr/>
      <dgm:t>
        <a:bodyPr/>
        <a:lstStyle/>
        <a:p>
          <a:pPr rtl="1"/>
          <a:r>
            <a:rPr lang="ar-SA" b="1" smtClean="0"/>
            <a:t>فرص الدخول الى السوق </a:t>
          </a:r>
          <a:endParaRPr lang="en-US"/>
        </a:p>
      </dgm:t>
    </dgm:pt>
    <dgm:pt modelId="{2465DF6D-2C3F-42DF-B62E-5E89A80B361F}" type="parTrans" cxnId="{84F0A1FE-DD36-4FDD-A29F-E2F1ECC4BB12}">
      <dgm:prSet/>
      <dgm:spPr/>
      <dgm:t>
        <a:bodyPr/>
        <a:lstStyle/>
        <a:p>
          <a:endParaRPr lang="en-US"/>
        </a:p>
      </dgm:t>
    </dgm:pt>
    <dgm:pt modelId="{6B6D0412-4006-4BE4-A746-8D19EFEB78BB}" type="sibTrans" cxnId="{84F0A1FE-DD36-4FDD-A29F-E2F1ECC4BB12}">
      <dgm:prSet/>
      <dgm:spPr/>
      <dgm:t>
        <a:bodyPr/>
        <a:lstStyle/>
        <a:p>
          <a:endParaRPr lang="en-US"/>
        </a:p>
      </dgm:t>
    </dgm:pt>
    <dgm:pt modelId="{AE97F4AC-A723-4B7A-9CA4-EB9F3A8CD2D1}">
      <dgm:prSet/>
      <dgm:spPr/>
      <dgm:t>
        <a:bodyPr/>
        <a:lstStyle/>
        <a:p>
          <a:pPr rtl="1"/>
          <a:r>
            <a:rPr lang="ar-SA" b="1" smtClean="0"/>
            <a:t>التوقيت المناسب للدخول للسوق </a:t>
          </a:r>
          <a:endParaRPr lang="en-US"/>
        </a:p>
      </dgm:t>
    </dgm:pt>
    <dgm:pt modelId="{51014415-3E22-474C-8980-56E4AEC73E2F}" type="parTrans" cxnId="{C30DEADF-6ABD-4B3A-851D-CD721546E45C}">
      <dgm:prSet/>
      <dgm:spPr/>
      <dgm:t>
        <a:bodyPr/>
        <a:lstStyle/>
        <a:p>
          <a:endParaRPr lang="en-US"/>
        </a:p>
      </dgm:t>
    </dgm:pt>
    <dgm:pt modelId="{307AD505-7E14-46B0-99EC-DE9C1965B012}" type="sibTrans" cxnId="{C30DEADF-6ABD-4B3A-851D-CD721546E45C}">
      <dgm:prSet/>
      <dgm:spPr/>
      <dgm:t>
        <a:bodyPr/>
        <a:lstStyle/>
        <a:p>
          <a:endParaRPr lang="en-US"/>
        </a:p>
      </dgm:t>
    </dgm:pt>
    <dgm:pt modelId="{A7D6A64E-7C77-4C1D-8CD6-BCE0BE0B80B6}">
      <dgm:prSet/>
      <dgm:spPr/>
      <dgm:t>
        <a:bodyPr/>
        <a:lstStyle/>
        <a:p>
          <a:pPr rtl="1"/>
          <a:r>
            <a:rPr lang="ar-SA" b="1" u="sng" smtClean="0"/>
            <a:t>3- الاهداف الشخصية  والمؤهلات والخبرات </a:t>
          </a:r>
          <a:endParaRPr lang="en-US"/>
        </a:p>
      </dgm:t>
    </dgm:pt>
    <dgm:pt modelId="{9A6F1710-D267-4702-8F48-BF0723301AFE}" type="parTrans" cxnId="{74D05E6E-5E8E-4E4C-AFB4-6B10E31C417F}">
      <dgm:prSet/>
      <dgm:spPr/>
      <dgm:t>
        <a:bodyPr/>
        <a:lstStyle/>
        <a:p>
          <a:endParaRPr lang="en-US"/>
        </a:p>
      </dgm:t>
    </dgm:pt>
    <dgm:pt modelId="{1E1173BC-A999-44E4-A9E6-ED7A78B9924B}" type="sibTrans" cxnId="{74D05E6E-5E8E-4E4C-AFB4-6B10E31C417F}">
      <dgm:prSet/>
      <dgm:spPr/>
      <dgm:t>
        <a:bodyPr/>
        <a:lstStyle/>
        <a:p>
          <a:endParaRPr lang="en-US"/>
        </a:p>
      </dgm:t>
    </dgm:pt>
    <dgm:pt modelId="{29CF9FD3-AC67-44CA-BF04-66687D10E588}">
      <dgm:prSet/>
      <dgm:spPr/>
      <dgm:t>
        <a:bodyPr/>
        <a:lstStyle/>
        <a:p>
          <a:pPr rtl="1"/>
          <a:r>
            <a:rPr lang="ar-SA" b="1" smtClean="0"/>
            <a:t>الحافز الداخلي للريادي لتحقيق الهدف </a:t>
          </a:r>
          <a:endParaRPr lang="en-US"/>
        </a:p>
      </dgm:t>
    </dgm:pt>
    <dgm:pt modelId="{BED10FCE-EE00-4DE0-83A8-72E5824048CD}" type="parTrans" cxnId="{6120AE93-4EB8-4A1C-AFF3-CE9503D302FB}">
      <dgm:prSet/>
      <dgm:spPr/>
      <dgm:t>
        <a:bodyPr/>
        <a:lstStyle/>
        <a:p>
          <a:endParaRPr lang="en-US"/>
        </a:p>
      </dgm:t>
    </dgm:pt>
    <dgm:pt modelId="{E3DB61C8-02B7-4F80-99B0-D4C3C396515A}" type="sibTrans" cxnId="{6120AE93-4EB8-4A1C-AFF3-CE9503D302FB}">
      <dgm:prSet/>
      <dgm:spPr/>
      <dgm:t>
        <a:bodyPr/>
        <a:lstStyle/>
        <a:p>
          <a:endParaRPr lang="en-US"/>
        </a:p>
      </dgm:t>
    </dgm:pt>
    <dgm:pt modelId="{DEE5C085-8BAA-48A5-BDD2-BF824B630431}">
      <dgm:prSet/>
      <dgm:spPr/>
      <dgm:t>
        <a:bodyPr/>
        <a:lstStyle/>
        <a:p>
          <a:pPr rtl="1"/>
          <a:r>
            <a:rPr lang="ar-SA" b="1" smtClean="0"/>
            <a:t>المعرفة </a:t>
          </a:r>
          <a:endParaRPr lang="en-US"/>
        </a:p>
      </dgm:t>
    </dgm:pt>
    <dgm:pt modelId="{54135F68-E850-42CC-B9E9-D855632873A7}" type="parTrans" cxnId="{F9D69CB5-60B0-445E-A497-32601790ADEE}">
      <dgm:prSet/>
      <dgm:spPr/>
      <dgm:t>
        <a:bodyPr/>
        <a:lstStyle/>
        <a:p>
          <a:endParaRPr lang="en-US"/>
        </a:p>
      </dgm:t>
    </dgm:pt>
    <dgm:pt modelId="{69904632-26DE-4A8D-A5FB-152DD3D0A4B3}" type="sibTrans" cxnId="{F9D69CB5-60B0-445E-A497-32601790ADEE}">
      <dgm:prSet/>
      <dgm:spPr/>
      <dgm:t>
        <a:bodyPr/>
        <a:lstStyle/>
        <a:p>
          <a:endParaRPr lang="en-US"/>
        </a:p>
      </dgm:t>
    </dgm:pt>
    <dgm:pt modelId="{8EC105A5-A138-4067-929F-90DB6E140282}">
      <dgm:prSet/>
      <dgm:spPr/>
      <dgm:t>
        <a:bodyPr/>
        <a:lstStyle/>
        <a:p>
          <a:pPr rtl="1"/>
          <a:r>
            <a:rPr lang="ar-SA" b="1" smtClean="0"/>
            <a:t>المهارات </a:t>
          </a:r>
          <a:endParaRPr lang="en-US"/>
        </a:p>
      </dgm:t>
    </dgm:pt>
    <dgm:pt modelId="{89F6CAF1-4C99-45D2-9D2F-8FEA469B314D}" type="parTrans" cxnId="{311EB6CD-C675-4B1F-A8A3-845BF4C45F57}">
      <dgm:prSet/>
      <dgm:spPr/>
      <dgm:t>
        <a:bodyPr/>
        <a:lstStyle/>
        <a:p>
          <a:endParaRPr lang="en-US"/>
        </a:p>
      </dgm:t>
    </dgm:pt>
    <dgm:pt modelId="{2118A53D-64EA-48D6-80CE-FD154269536C}" type="sibTrans" cxnId="{311EB6CD-C675-4B1F-A8A3-845BF4C45F57}">
      <dgm:prSet/>
      <dgm:spPr/>
      <dgm:t>
        <a:bodyPr/>
        <a:lstStyle/>
        <a:p>
          <a:endParaRPr lang="en-US"/>
        </a:p>
      </dgm:t>
    </dgm:pt>
    <dgm:pt modelId="{10F806A1-7E17-4C65-A4C0-B135FA60426B}">
      <dgm:prSet/>
      <dgm:spPr/>
      <dgm:t>
        <a:bodyPr/>
        <a:lstStyle/>
        <a:p>
          <a:pPr rtl="1"/>
          <a:r>
            <a:rPr lang="ar-SA" b="1" smtClean="0"/>
            <a:t>الخبرة في المجال</a:t>
          </a:r>
          <a:endParaRPr lang="en-US"/>
        </a:p>
      </dgm:t>
    </dgm:pt>
    <dgm:pt modelId="{8F9BE6DD-667D-4B76-AA3D-D7F41C92B135}" type="parTrans" cxnId="{4F7EF1E6-E63D-4409-AB97-66CF59CAB7BC}">
      <dgm:prSet/>
      <dgm:spPr/>
      <dgm:t>
        <a:bodyPr/>
        <a:lstStyle/>
        <a:p>
          <a:endParaRPr lang="en-US"/>
        </a:p>
      </dgm:t>
    </dgm:pt>
    <dgm:pt modelId="{E6C6C3FA-D0C9-46D9-B04B-36AA24273196}" type="sibTrans" cxnId="{4F7EF1E6-E63D-4409-AB97-66CF59CAB7BC}">
      <dgm:prSet/>
      <dgm:spPr/>
      <dgm:t>
        <a:bodyPr/>
        <a:lstStyle/>
        <a:p>
          <a:endParaRPr lang="en-US"/>
        </a:p>
      </dgm:t>
    </dgm:pt>
    <dgm:pt modelId="{6E7B96FA-B672-41B8-97B0-117DB4739CA2}" type="pres">
      <dgm:prSet presAssocID="{BEA304D4-190D-45F1-A7AC-082F7661F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B24F4-7234-4190-AAB0-6CEF608D67CC}" type="pres">
      <dgm:prSet presAssocID="{4E3CEA8D-5A98-420D-9955-E296C96062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B4B09-E609-4714-BC0E-7E00917689C5}" type="pres">
      <dgm:prSet presAssocID="{EA4D4E70-FEEC-41E7-ACFF-4E80210909FA}" presName="spacer" presStyleCnt="0"/>
      <dgm:spPr/>
    </dgm:pt>
    <dgm:pt modelId="{2D84B319-9A69-40EB-B730-4AE07FBB4F36}" type="pres">
      <dgm:prSet presAssocID="{9DE9A16C-2CC4-4635-97F3-D7058B26C2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C0FC-A080-4BDF-81F4-474C28691130}" type="pres">
      <dgm:prSet presAssocID="{9DE9A16C-2CC4-4635-97F3-D7058B26C26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2331-B7CF-4BC1-A4D1-0B741228F46E}" type="pres">
      <dgm:prSet presAssocID="{A7D6A64E-7C77-4C1D-8CD6-BCE0BE0B80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DE61-16F1-47FB-9D1E-D219EF9688EC}" type="pres">
      <dgm:prSet presAssocID="{A7D6A64E-7C77-4C1D-8CD6-BCE0BE0B80B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D0C47-448A-4976-A60D-6A446A6777D3}" srcId="{BEA304D4-190D-45F1-A7AC-082F7661F2C5}" destId="{9DE9A16C-2CC4-4635-97F3-D7058B26C269}" srcOrd="1" destOrd="0" parTransId="{3AAD826D-D09C-40E7-8425-B579379D5420}" sibTransId="{74AC246F-9937-4E0E-A0E2-405BDAD1C8C8}"/>
    <dgm:cxn modelId="{0E718A43-E2F4-42CE-8DDC-6BB90650325A}" type="presOf" srcId="{DEE5C085-8BAA-48A5-BDD2-BF824B630431}" destId="{3AB3DE61-16F1-47FB-9D1E-D219EF9688EC}" srcOrd="0" destOrd="1" presId="urn:microsoft.com/office/officeart/2005/8/layout/vList2"/>
    <dgm:cxn modelId="{3FD41F6E-FD9B-4928-A733-7F0CE6807314}" srcId="{BEA304D4-190D-45F1-A7AC-082F7661F2C5}" destId="{4E3CEA8D-5A98-420D-9955-E296C9606220}" srcOrd="0" destOrd="0" parTransId="{97C207CB-8CE5-4515-BBB1-8A04121C9191}" sibTransId="{EA4D4E70-FEEC-41E7-ACFF-4E80210909FA}"/>
    <dgm:cxn modelId="{4F7EF1E6-E63D-4409-AB97-66CF59CAB7BC}" srcId="{A7D6A64E-7C77-4C1D-8CD6-BCE0BE0B80B6}" destId="{10F806A1-7E17-4C65-A4C0-B135FA60426B}" srcOrd="3" destOrd="0" parTransId="{8F9BE6DD-667D-4B76-AA3D-D7F41C92B135}" sibTransId="{E6C6C3FA-D0C9-46D9-B04B-36AA24273196}"/>
    <dgm:cxn modelId="{606A3572-51F0-46C2-985E-0848BC739A4B}" type="presOf" srcId="{BEA304D4-190D-45F1-A7AC-082F7661F2C5}" destId="{6E7B96FA-B672-41B8-97B0-117DB4739CA2}" srcOrd="0" destOrd="0" presId="urn:microsoft.com/office/officeart/2005/8/layout/vList2"/>
    <dgm:cxn modelId="{84F0A1FE-DD36-4FDD-A29F-E2F1ECC4BB12}" srcId="{9DE9A16C-2CC4-4635-97F3-D7058B26C269}" destId="{6469F357-FDC9-44DD-A073-3584FCC884CB}" srcOrd="0" destOrd="0" parTransId="{2465DF6D-2C3F-42DF-B62E-5E89A80B361F}" sibTransId="{6B6D0412-4006-4BE4-A746-8D19EFEB78BB}"/>
    <dgm:cxn modelId="{C30DEADF-6ABD-4B3A-851D-CD721546E45C}" srcId="{9DE9A16C-2CC4-4635-97F3-D7058B26C269}" destId="{AE97F4AC-A723-4B7A-9CA4-EB9F3A8CD2D1}" srcOrd="1" destOrd="0" parTransId="{51014415-3E22-474C-8980-56E4AEC73E2F}" sibTransId="{307AD505-7E14-46B0-99EC-DE9C1965B012}"/>
    <dgm:cxn modelId="{6120AE93-4EB8-4A1C-AFF3-CE9503D302FB}" srcId="{A7D6A64E-7C77-4C1D-8CD6-BCE0BE0B80B6}" destId="{29CF9FD3-AC67-44CA-BF04-66687D10E588}" srcOrd="0" destOrd="0" parTransId="{BED10FCE-EE00-4DE0-83A8-72E5824048CD}" sibTransId="{E3DB61C8-02B7-4F80-99B0-D4C3C396515A}"/>
    <dgm:cxn modelId="{1AEEE197-63D0-45B2-8888-1181457B129E}" type="presOf" srcId="{8EC105A5-A138-4067-929F-90DB6E140282}" destId="{3AB3DE61-16F1-47FB-9D1E-D219EF9688EC}" srcOrd="0" destOrd="2" presId="urn:microsoft.com/office/officeart/2005/8/layout/vList2"/>
    <dgm:cxn modelId="{9ED9574C-196B-4A72-9977-8821B35FA8C3}" type="presOf" srcId="{4E3CEA8D-5A98-420D-9955-E296C9606220}" destId="{0C2B24F4-7234-4190-AAB0-6CEF608D67CC}" srcOrd="0" destOrd="0" presId="urn:microsoft.com/office/officeart/2005/8/layout/vList2"/>
    <dgm:cxn modelId="{F9D69CB5-60B0-445E-A497-32601790ADEE}" srcId="{A7D6A64E-7C77-4C1D-8CD6-BCE0BE0B80B6}" destId="{DEE5C085-8BAA-48A5-BDD2-BF824B630431}" srcOrd="1" destOrd="0" parTransId="{54135F68-E850-42CC-B9E9-D855632873A7}" sibTransId="{69904632-26DE-4A8D-A5FB-152DD3D0A4B3}"/>
    <dgm:cxn modelId="{E8463FB2-5243-45DC-9728-5F23B8A29DD0}" type="presOf" srcId="{AE97F4AC-A723-4B7A-9CA4-EB9F3A8CD2D1}" destId="{8B9AC0FC-A080-4BDF-81F4-474C28691130}" srcOrd="0" destOrd="1" presId="urn:microsoft.com/office/officeart/2005/8/layout/vList2"/>
    <dgm:cxn modelId="{C0EF4A73-56D6-40C0-882F-BC275BB6C705}" type="presOf" srcId="{A7D6A64E-7C77-4C1D-8CD6-BCE0BE0B80B6}" destId="{51672331-B7CF-4BC1-A4D1-0B741228F46E}" srcOrd="0" destOrd="0" presId="urn:microsoft.com/office/officeart/2005/8/layout/vList2"/>
    <dgm:cxn modelId="{3BCBC124-A05B-43DD-A4FB-74DB46C40B08}" type="presOf" srcId="{6469F357-FDC9-44DD-A073-3584FCC884CB}" destId="{8B9AC0FC-A080-4BDF-81F4-474C28691130}" srcOrd="0" destOrd="0" presId="urn:microsoft.com/office/officeart/2005/8/layout/vList2"/>
    <dgm:cxn modelId="{C4C70EBC-A86C-4D4F-9D01-911230F6E158}" type="presOf" srcId="{10F806A1-7E17-4C65-A4C0-B135FA60426B}" destId="{3AB3DE61-16F1-47FB-9D1E-D219EF9688EC}" srcOrd="0" destOrd="3" presId="urn:microsoft.com/office/officeart/2005/8/layout/vList2"/>
    <dgm:cxn modelId="{1F0E49C7-711D-4C32-A4BB-8B0AA0BE810A}" type="presOf" srcId="{29CF9FD3-AC67-44CA-BF04-66687D10E588}" destId="{3AB3DE61-16F1-47FB-9D1E-D219EF9688EC}" srcOrd="0" destOrd="0" presId="urn:microsoft.com/office/officeart/2005/8/layout/vList2"/>
    <dgm:cxn modelId="{6D58D7D9-F7B3-4BDC-983A-148E385D552E}" type="presOf" srcId="{9DE9A16C-2CC4-4635-97F3-D7058B26C269}" destId="{2D84B319-9A69-40EB-B730-4AE07FBB4F36}" srcOrd="0" destOrd="0" presId="urn:microsoft.com/office/officeart/2005/8/layout/vList2"/>
    <dgm:cxn modelId="{74D05E6E-5E8E-4E4C-AFB4-6B10E31C417F}" srcId="{BEA304D4-190D-45F1-A7AC-082F7661F2C5}" destId="{A7D6A64E-7C77-4C1D-8CD6-BCE0BE0B80B6}" srcOrd="2" destOrd="0" parTransId="{9A6F1710-D267-4702-8F48-BF0723301AFE}" sibTransId="{1E1173BC-A999-44E4-A9E6-ED7A78B9924B}"/>
    <dgm:cxn modelId="{311EB6CD-C675-4B1F-A8A3-845BF4C45F57}" srcId="{A7D6A64E-7C77-4C1D-8CD6-BCE0BE0B80B6}" destId="{8EC105A5-A138-4067-929F-90DB6E140282}" srcOrd="2" destOrd="0" parTransId="{89F6CAF1-4C99-45D2-9D2F-8FEA469B314D}" sibTransId="{2118A53D-64EA-48D6-80CE-FD154269536C}"/>
    <dgm:cxn modelId="{62D32009-71E8-4A67-80D9-06AD9F0FF9D5}" type="presParOf" srcId="{6E7B96FA-B672-41B8-97B0-117DB4739CA2}" destId="{0C2B24F4-7234-4190-AAB0-6CEF608D67CC}" srcOrd="0" destOrd="0" presId="urn:microsoft.com/office/officeart/2005/8/layout/vList2"/>
    <dgm:cxn modelId="{0FF4ACC6-36E9-4BE2-BACD-5AB64AEFDBF4}" type="presParOf" srcId="{6E7B96FA-B672-41B8-97B0-117DB4739CA2}" destId="{5F5B4B09-E609-4714-BC0E-7E00917689C5}" srcOrd="1" destOrd="0" presId="urn:microsoft.com/office/officeart/2005/8/layout/vList2"/>
    <dgm:cxn modelId="{F751BDF0-5E2D-4B08-A328-6B2C10507DE5}" type="presParOf" srcId="{6E7B96FA-B672-41B8-97B0-117DB4739CA2}" destId="{2D84B319-9A69-40EB-B730-4AE07FBB4F36}" srcOrd="2" destOrd="0" presId="urn:microsoft.com/office/officeart/2005/8/layout/vList2"/>
    <dgm:cxn modelId="{4DCED1EA-8FC7-440D-A5B9-DD04928BC643}" type="presParOf" srcId="{6E7B96FA-B672-41B8-97B0-117DB4739CA2}" destId="{8B9AC0FC-A080-4BDF-81F4-474C28691130}" srcOrd="3" destOrd="0" presId="urn:microsoft.com/office/officeart/2005/8/layout/vList2"/>
    <dgm:cxn modelId="{C847794C-3BCC-4348-8902-31316C04C6A2}" type="presParOf" srcId="{6E7B96FA-B672-41B8-97B0-117DB4739CA2}" destId="{51672331-B7CF-4BC1-A4D1-0B741228F46E}" srcOrd="4" destOrd="0" presId="urn:microsoft.com/office/officeart/2005/8/layout/vList2"/>
    <dgm:cxn modelId="{55DEB350-5C71-4BEB-9AC9-35416973B9C6}" type="presParOf" srcId="{6E7B96FA-B672-41B8-97B0-117DB4739CA2}" destId="{3AB3DE61-16F1-47FB-9D1E-D219EF9688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DF9C59-38A5-487F-BA39-F8806D2F45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7DAA2F-C59D-46C5-8C98-02E02FD3118E}">
      <dgm:prSet/>
      <dgm:spPr/>
      <dgm:t>
        <a:bodyPr/>
        <a:lstStyle/>
        <a:p>
          <a:pPr rtl="1"/>
          <a:r>
            <a:rPr lang="ar-SA" b="1" u="sng" smtClean="0"/>
            <a:t>العوامل التي يتم تقييم فرص الاعمال بالاعتماد عليها </a:t>
          </a:r>
          <a:endParaRPr lang="en-US"/>
        </a:p>
      </dgm:t>
    </dgm:pt>
    <dgm:pt modelId="{1AA6ED84-D992-4334-B2B1-B1B8DA153CC5}" type="parTrans" cxnId="{07C7B34F-1B8B-4A90-AC12-01EE4612B397}">
      <dgm:prSet/>
      <dgm:spPr/>
      <dgm:t>
        <a:bodyPr/>
        <a:lstStyle/>
        <a:p>
          <a:endParaRPr lang="en-US"/>
        </a:p>
      </dgm:t>
    </dgm:pt>
    <dgm:pt modelId="{E8E1B0D1-3F0B-44FE-B5EB-48BA12C68060}" type="sibTrans" cxnId="{07C7B34F-1B8B-4A90-AC12-01EE4612B397}">
      <dgm:prSet/>
      <dgm:spPr/>
      <dgm:t>
        <a:bodyPr/>
        <a:lstStyle/>
        <a:p>
          <a:endParaRPr lang="en-US"/>
        </a:p>
      </dgm:t>
    </dgm:pt>
    <dgm:pt modelId="{A1CCE5F1-D1A6-4B92-87F8-51C9F67D87B3}">
      <dgm:prSet/>
      <dgm:spPr/>
      <dgm:t>
        <a:bodyPr/>
        <a:lstStyle/>
        <a:p>
          <a:pPr rtl="1"/>
          <a:r>
            <a:rPr lang="ar-SA" b="1" u="sng" smtClean="0"/>
            <a:t>4- الادارة ومؤهلات الموظفين </a:t>
          </a:r>
          <a:endParaRPr lang="en-US"/>
        </a:p>
      </dgm:t>
    </dgm:pt>
    <dgm:pt modelId="{30A3278D-145D-48B7-B0FE-018A6F166ED3}" type="parTrans" cxnId="{6188F296-0D5A-4826-9681-01DEF6502DBA}">
      <dgm:prSet/>
      <dgm:spPr/>
      <dgm:t>
        <a:bodyPr/>
        <a:lstStyle/>
        <a:p>
          <a:endParaRPr lang="en-US"/>
        </a:p>
      </dgm:t>
    </dgm:pt>
    <dgm:pt modelId="{338B4578-E264-4DD0-B3E4-B11C6D5863E7}" type="sibTrans" cxnId="{6188F296-0D5A-4826-9681-01DEF6502DBA}">
      <dgm:prSet/>
      <dgm:spPr/>
      <dgm:t>
        <a:bodyPr/>
        <a:lstStyle/>
        <a:p>
          <a:endParaRPr lang="en-US"/>
        </a:p>
      </dgm:t>
    </dgm:pt>
    <dgm:pt modelId="{F49D7FDF-1EC3-4698-BA7C-16F1EB99987B}">
      <dgm:prSet/>
      <dgm:spPr/>
      <dgm:t>
        <a:bodyPr/>
        <a:lstStyle/>
        <a:p>
          <a:pPr rtl="1"/>
          <a:r>
            <a:rPr lang="ar-SA" b="1" smtClean="0"/>
            <a:t>الخبرة في المجال </a:t>
          </a:r>
          <a:endParaRPr lang="en-US"/>
        </a:p>
      </dgm:t>
    </dgm:pt>
    <dgm:pt modelId="{61129317-56C0-4EE5-B2BC-5BFD38A2CC1B}" type="parTrans" cxnId="{0EEDB18A-23F9-4E62-AEB0-0CBD9249811C}">
      <dgm:prSet/>
      <dgm:spPr/>
      <dgm:t>
        <a:bodyPr/>
        <a:lstStyle/>
        <a:p>
          <a:endParaRPr lang="en-US"/>
        </a:p>
      </dgm:t>
    </dgm:pt>
    <dgm:pt modelId="{A113E37A-A884-49B1-A870-4BC4D9359B97}" type="sibTrans" cxnId="{0EEDB18A-23F9-4E62-AEB0-0CBD9249811C}">
      <dgm:prSet/>
      <dgm:spPr/>
      <dgm:t>
        <a:bodyPr/>
        <a:lstStyle/>
        <a:p>
          <a:endParaRPr lang="en-US"/>
        </a:p>
      </dgm:t>
    </dgm:pt>
    <dgm:pt modelId="{E31E7993-3327-442E-A564-3310A54361E4}">
      <dgm:prSet/>
      <dgm:spPr/>
      <dgm:t>
        <a:bodyPr/>
        <a:lstStyle/>
        <a:p>
          <a:pPr rtl="1"/>
          <a:r>
            <a:rPr lang="ar-SA" b="1" smtClean="0"/>
            <a:t>ان المستثمرين يفضلون ادارة ممتازة مع فكرة متوسطة على فكرة ممتازة مع ادارة سيئة </a:t>
          </a:r>
          <a:endParaRPr lang="en-US"/>
        </a:p>
      </dgm:t>
    </dgm:pt>
    <dgm:pt modelId="{52EB872F-C9BB-4C06-85CA-DA11948B45D1}" type="parTrans" cxnId="{4D4D1D85-A86D-40A6-9EE3-BBC9EE52CBEC}">
      <dgm:prSet/>
      <dgm:spPr/>
      <dgm:t>
        <a:bodyPr/>
        <a:lstStyle/>
        <a:p>
          <a:endParaRPr lang="en-US"/>
        </a:p>
      </dgm:t>
    </dgm:pt>
    <dgm:pt modelId="{F0A8E172-9CB3-4759-888B-69B6DB07F420}" type="sibTrans" cxnId="{4D4D1D85-A86D-40A6-9EE3-BBC9EE52CBEC}">
      <dgm:prSet/>
      <dgm:spPr/>
      <dgm:t>
        <a:bodyPr/>
        <a:lstStyle/>
        <a:p>
          <a:endParaRPr lang="en-US"/>
        </a:p>
      </dgm:t>
    </dgm:pt>
    <dgm:pt modelId="{213B9A4C-8363-44C8-9C2B-CC505A74349B}">
      <dgm:prSet/>
      <dgm:spPr/>
      <dgm:t>
        <a:bodyPr/>
        <a:lstStyle/>
        <a:p>
          <a:pPr rtl="1"/>
          <a:r>
            <a:rPr lang="ar-SA" b="1" u="sng" smtClean="0"/>
            <a:t>5-  المنافسة </a:t>
          </a:r>
          <a:endParaRPr lang="en-US"/>
        </a:p>
      </dgm:t>
    </dgm:pt>
    <dgm:pt modelId="{123A5FF1-32BB-4DD9-BCC4-1AB390F096E4}" type="parTrans" cxnId="{BC2BFFEA-A8AE-45E8-9713-FF8A51B7782E}">
      <dgm:prSet/>
      <dgm:spPr/>
      <dgm:t>
        <a:bodyPr/>
        <a:lstStyle/>
        <a:p>
          <a:endParaRPr lang="en-US"/>
        </a:p>
      </dgm:t>
    </dgm:pt>
    <dgm:pt modelId="{A85592C8-EF2B-4C51-9A12-BFD83D9C5C48}" type="sibTrans" cxnId="{BC2BFFEA-A8AE-45E8-9713-FF8A51B7782E}">
      <dgm:prSet/>
      <dgm:spPr/>
      <dgm:t>
        <a:bodyPr/>
        <a:lstStyle/>
        <a:p>
          <a:endParaRPr lang="en-US"/>
        </a:p>
      </dgm:t>
    </dgm:pt>
    <dgm:pt modelId="{2AE5E93D-A82A-44CF-9095-5F2E83021D9B}">
      <dgm:prSet/>
      <dgm:spPr/>
      <dgm:t>
        <a:bodyPr/>
        <a:lstStyle/>
        <a:p>
          <a:pPr rtl="1"/>
          <a:r>
            <a:rPr lang="ar-SA" b="1" u="sng" smtClean="0"/>
            <a:t>ا</a:t>
          </a:r>
          <a:r>
            <a:rPr lang="ar-SA" b="1" smtClean="0"/>
            <a:t>التركيز على تكاليف اقل </a:t>
          </a:r>
          <a:endParaRPr lang="en-US"/>
        </a:p>
      </dgm:t>
    </dgm:pt>
    <dgm:pt modelId="{44492BD1-F24E-408D-9A65-E4E46735553A}" type="parTrans" cxnId="{6AD104F3-1956-4A7F-8877-79CF32F0697E}">
      <dgm:prSet/>
      <dgm:spPr/>
      <dgm:t>
        <a:bodyPr/>
        <a:lstStyle/>
        <a:p>
          <a:endParaRPr lang="en-US"/>
        </a:p>
      </dgm:t>
    </dgm:pt>
    <dgm:pt modelId="{26E6B74F-6A11-4A43-B3AE-F4F6B3A50B29}" type="sibTrans" cxnId="{6AD104F3-1956-4A7F-8877-79CF32F0697E}">
      <dgm:prSet/>
      <dgm:spPr/>
      <dgm:t>
        <a:bodyPr/>
        <a:lstStyle/>
        <a:p>
          <a:endParaRPr lang="en-US"/>
        </a:p>
      </dgm:t>
    </dgm:pt>
    <dgm:pt modelId="{DB67C076-A794-4D22-9269-44AC77338483}">
      <dgm:prSet/>
      <dgm:spPr/>
      <dgm:t>
        <a:bodyPr/>
        <a:lstStyle/>
        <a:p>
          <a:pPr rtl="1"/>
          <a:r>
            <a:rPr lang="ar-SA" b="1" smtClean="0"/>
            <a:t>التركيز على جودة اعلى </a:t>
          </a:r>
          <a:endParaRPr lang="en-US"/>
        </a:p>
      </dgm:t>
    </dgm:pt>
    <dgm:pt modelId="{44497D6A-0AF5-4770-BCC3-6EE37C8E1CA2}" type="parTrans" cxnId="{931B3294-6563-49F7-B8D8-7D6A00AD41AB}">
      <dgm:prSet/>
      <dgm:spPr/>
      <dgm:t>
        <a:bodyPr/>
        <a:lstStyle/>
        <a:p>
          <a:endParaRPr lang="en-US"/>
        </a:p>
      </dgm:t>
    </dgm:pt>
    <dgm:pt modelId="{817091D0-B7AB-4528-BC7D-77D670DE3412}" type="sibTrans" cxnId="{931B3294-6563-49F7-B8D8-7D6A00AD41AB}">
      <dgm:prSet/>
      <dgm:spPr/>
      <dgm:t>
        <a:bodyPr/>
        <a:lstStyle/>
        <a:p>
          <a:endParaRPr lang="en-US"/>
        </a:p>
      </dgm:t>
    </dgm:pt>
    <dgm:pt modelId="{70A1B13E-6E02-4845-9A67-7CF8A34990D1}">
      <dgm:prSet/>
      <dgm:spPr/>
      <dgm:t>
        <a:bodyPr/>
        <a:lstStyle/>
        <a:p>
          <a:pPr rtl="1"/>
          <a:r>
            <a:rPr lang="ar-SA" b="1" smtClean="0"/>
            <a:t>الاستثمار الكبير </a:t>
          </a:r>
          <a:endParaRPr lang="en-US"/>
        </a:p>
      </dgm:t>
    </dgm:pt>
    <dgm:pt modelId="{54AB2E60-3998-461B-835E-2A5C56E16D74}" type="parTrans" cxnId="{3BE27673-7314-4F4F-A3A0-D2FF4887B350}">
      <dgm:prSet/>
      <dgm:spPr/>
      <dgm:t>
        <a:bodyPr/>
        <a:lstStyle/>
        <a:p>
          <a:endParaRPr lang="en-US"/>
        </a:p>
      </dgm:t>
    </dgm:pt>
    <dgm:pt modelId="{23D9E918-23CF-4384-A9C4-764E27A67474}" type="sibTrans" cxnId="{3BE27673-7314-4F4F-A3A0-D2FF4887B350}">
      <dgm:prSet/>
      <dgm:spPr/>
      <dgm:t>
        <a:bodyPr/>
        <a:lstStyle/>
        <a:p>
          <a:endParaRPr lang="en-US"/>
        </a:p>
      </dgm:t>
    </dgm:pt>
    <dgm:pt modelId="{B4F5D514-9CEB-4D0F-8FE6-F6E4F4E9CAF8}">
      <dgm:prSet/>
      <dgm:spPr/>
      <dgm:t>
        <a:bodyPr/>
        <a:lstStyle/>
        <a:p>
          <a:pPr rtl="1"/>
          <a:r>
            <a:rPr lang="ar-SA" b="1" smtClean="0"/>
            <a:t>قوانين حماية براءة الاختراع </a:t>
          </a:r>
          <a:endParaRPr lang="en-US"/>
        </a:p>
      </dgm:t>
    </dgm:pt>
    <dgm:pt modelId="{D37DC2E9-4256-46E2-AD9A-02638594DE73}" type="parTrans" cxnId="{EA3EEA93-0BD0-4823-B5E3-4C19379FF3D8}">
      <dgm:prSet/>
      <dgm:spPr/>
      <dgm:t>
        <a:bodyPr/>
        <a:lstStyle/>
        <a:p>
          <a:endParaRPr lang="en-US"/>
        </a:p>
      </dgm:t>
    </dgm:pt>
    <dgm:pt modelId="{6CC94B49-34FA-46FC-9552-10D3D1E130A1}" type="sibTrans" cxnId="{EA3EEA93-0BD0-4823-B5E3-4C19379FF3D8}">
      <dgm:prSet/>
      <dgm:spPr/>
      <dgm:t>
        <a:bodyPr/>
        <a:lstStyle/>
        <a:p>
          <a:endParaRPr lang="en-US"/>
        </a:p>
      </dgm:t>
    </dgm:pt>
    <dgm:pt modelId="{595A34AA-E81F-44E0-B81F-58FF074B4769}">
      <dgm:prSet/>
      <dgm:spPr/>
      <dgm:t>
        <a:bodyPr/>
        <a:lstStyle/>
        <a:p>
          <a:pPr rtl="1"/>
          <a:r>
            <a:rPr lang="ar-SA" b="1" smtClean="0"/>
            <a:t>الحقوق الحصرية </a:t>
          </a:r>
          <a:endParaRPr lang="en-US"/>
        </a:p>
      </dgm:t>
    </dgm:pt>
    <dgm:pt modelId="{2C98B6E5-EA03-48D4-9987-9208A2A1EFB8}" type="parTrans" cxnId="{E5B8B371-41DA-493D-98EB-474ADC5607BE}">
      <dgm:prSet/>
      <dgm:spPr/>
      <dgm:t>
        <a:bodyPr/>
        <a:lstStyle/>
        <a:p>
          <a:endParaRPr lang="en-US"/>
        </a:p>
      </dgm:t>
    </dgm:pt>
    <dgm:pt modelId="{FFDCB762-8FE4-4C64-920C-D23607A1C249}" type="sibTrans" cxnId="{E5B8B371-41DA-493D-98EB-474ADC5607BE}">
      <dgm:prSet/>
      <dgm:spPr/>
      <dgm:t>
        <a:bodyPr/>
        <a:lstStyle/>
        <a:p>
          <a:endParaRPr lang="en-US"/>
        </a:p>
      </dgm:t>
    </dgm:pt>
    <dgm:pt modelId="{2DDFD7C6-9739-4818-9537-11681D133546}" type="pres">
      <dgm:prSet presAssocID="{9FDF9C59-38A5-487F-BA39-F8806D2F45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FF935-4D29-4972-865B-8D4DB7D2BE63}" type="pres">
      <dgm:prSet presAssocID="{687DAA2F-C59D-46C5-8C98-02E02FD311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A398-B1CB-420A-BD0B-2752B9CC2B45}" type="pres">
      <dgm:prSet presAssocID="{E8E1B0D1-3F0B-44FE-B5EB-48BA12C68060}" presName="spacer" presStyleCnt="0"/>
      <dgm:spPr/>
    </dgm:pt>
    <dgm:pt modelId="{D115D877-CE1A-4145-B282-3A43A2416405}" type="pres">
      <dgm:prSet presAssocID="{A1CCE5F1-D1A6-4B92-87F8-51C9F67D87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BCFD-CA4F-4479-B20D-B1963B520E0D}" type="pres">
      <dgm:prSet presAssocID="{A1CCE5F1-D1A6-4B92-87F8-51C9F67D87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EF737-87CB-4D00-9D14-0C68BFD36CAF}" type="pres">
      <dgm:prSet presAssocID="{213B9A4C-8363-44C8-9C2B-CC505A7434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A77BE-CEF9-4F42-877B-3AAFC485CAE7}" type="pres">
      <dgm:prSet presAssocID="{213B9A4C-8363-44C8-9C2B-CC505A7434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7030E-F98A-4851-970F-BEF0E4F9AE92}" type="presOf" srcId="{687DAA2F-C59D-46C5-8C98-02E02FD3118E}" destId="{D1AFF935-4D29-4972-865B-8D4DB7D2BE63}" srcOrd="0" destOrd="0" presId="urn:microsoft.com/office/officeart/2005/8/layout/vList2"/>
    <dgm:cxn modelId="{6AD104F3-1956-4A7F-8877-79CF32F0697E}" srcId="{213B9A4C-8363-44C8-9C2B-CC505A74349B}" destId="{2AE5E93D-A82A-44CF-9095-5F2E83021D9B}" srcOrd="0" destOrd="0" parTransId="{44492BD1-F24E-408D-9A65-E4E46735553A}" sibTransId="{26E6B74F-6A11-4A43-B3AE-F4F6B3A50B29}"/>
    <dgm:cxn modelId="{3BE27673-7314-4F4F-A3A0-D2FF4887B350}" srcId="{213B9A4C-8363-44C8-9C2B-CC505A74349B}" destId="{70A1B13E-6E02-4845-9A67-7CF8A34990D1}" srcOrd="2" destOrd="0" parTransId="{54AB2E60-3998-461B-835E-2A5C56E16D74}" sibTransId="{23D9E918-23CF-4384-A9C4-764E27A67474}"/>
    <dgm:cxn modelId="{931B3294-6563-49F7-B8D8-7D6A00AD41AB}" srcId="{213B9A4C-8363-44C8-9C2B-CC505A74349B}" destId="{DB67C076-A794-4D22-9269-44AC77338483}" srcOrd="1" destOrd="0" parTransId="{44497D6A-0AF5-4770-BCC3-6EE37C8E1CA2}" sibTransId="{817091D0-B7AB-4528-BC7D-77D670DE3412}"/>
    <dgm:cxn modelId="{345081EF-D0C2-4FA2-819E-A4E533085E27}" type="presOf" srcId="{F49D7FDF-1EC3-4698-BA7C-16F1EB99987B}" destId="{69D3BCFD-CA4F-4479-B20D-B1963B520E0D}" srcOrd="0" destOrd="0" presId="urn:microsoft.com/office/officeart/2005/8/layout/vList2"/>
    <dgm:cxn modelId="{2F3D8399-DA40-464A-83C7-DC4E5B6E892C}" type="presOf" srcId="{213B9A4C-8363-44C8-9C2B-CC505A74349B}" destId="{CE5EF737-87CB-4D00-9D14-0C68BFD36CAF}" srcOrd="0" destOrd="0" presId="urn:microsoft.com/office/officeart/2005/8/layout/vList2"/>
    <dgm:cxn modelId="{0EEDB18A-23F9-4E62-AEB0-0CBD9249811C}" srcId="{A1CCE5F1-D1A6-4B92-87F8-51C9F67D87B3}" destId="{F49D7FDF-1EC3-4698-BA7C-16F1EB99987B}" srcOrd="0" destOrd="0" parTransId="{61129317-56C0-4EE5-B2BC-5BFD38A2CC1B}" sibTransId="{A113E37A-A884-49B1-A870-4BC4D9359B97}"/>
    <dgm:cxn modelId="{EF892B0A-2DEF-45C9-A5AF-878F78B69053}" type="presOf" srcId="{E31E7993-3327-442E-A564-3310A54361E4}" destId="{69D3BCFD-CA4F-4479-B20D-B1963B520E0D}" srcOrd="0" destOrd="1" presId="urn:microsoft.com/office/officeart/2005/8/layout/vList2"/>
    <dgm:cxn modelId="{4D4D1D85-A86D-40A6-9EE3-BBC9EE52CBEC}" srcId="{A1CCE5F1-D1A6-4B92-87F8-51C9F67D87B3}" destId="{E31E7993-3327-442E-A564-3310A54361E4}" srcOrd="1" destOrd="0" parTransId="{52EB872F-C9BB-4C06-85CA-DA11948B45D1}" sibTransId="{F0A8E172-9CB3-4759-888B-69B6DB07F420}"/>
    <dgm:cxn modelId="{324F62B0-D14A-4CE5-BAEA-3C16C17263FD}" type="presOf" srcId="{B4F5D514-9CEB-4D0F-8FE6-F6E4F4E9CAF8}" destId="{608A77BE-CEF9-4F42-877B-3AAFC485CAE7}" srcOrd="0" destOrd="3" presId="urn:microsoft.com/office/officeart/2005/8/layout/vList2"/>
    <dgm:cxn modelId="{BC2BFFEA-A8AE-45E8-9713-FF8A51B7782E}" srcId="{9FDF9C59-38A5-487F-BA39-F8806D2F45C9}" destId="{213B9A4C-8363-44C8-9C2B-CC505A74349B}" srcOrd="2" destOrd="0" parTransId="{123A5FF1-32BB-4DD9-BCC4-1AB390F096E4}" sibTransId="{A85592C8-EF2B-4C51-9A12-BFD83D9C5C48}"/>
    <dgm:cxn modelId="{73332300-A0FA-408D-9B5E-8AC6DDE4A378}" type="presOf" srcId="{9FDF9C59-38A5-487F-BA39-F8806D2F45C9}" destId="{2DDFD7C6-9739-4818-9537-11681D133546}" srcOrd="0" destOrd="0" presId="urn:microsoft.com/office/officeart/2005/8/layout/vList2"/>
    <dgm:cxn modelId="{07C7B34F-1B8B-4A90-AC12-01EE4612B397}" srcId="{9FDF9C59-38A5-487F-BA39-F8806D2F45C9}" destId="{687DAA2F-C59D-46C5-8C98-02E02FD3118E}" srcOrd="0" destOrd="0" parTransId="{1AA6ED84-D992-4334-B2B1-B1B8DA153CC5}" sibTransId="{E8E1B0D1-3F0B-44FE-B5EB-48BA12C68060}"/>
    <dgm:cxn modelId="{A2750968-9D11-4360-987C-D66CAC5178B3}" type="presOf" srcId="{A1CCE5F1-D1A6-4B92-87F8-51C9F67D87B3}" destId="{D115D877-CE1A-4145-B282-3A43A2416405}" srcOrd="0" destOrd="0" presId="urn:microsoft.com/office/officeart/2005/8/layout/vList2"/>
    <dgm:cxn modelId="{EA3EEA93-0BD0-4823-B5E3-4C19379FF3D8}" srcId="{213B9A4C-8363-44C8-9C2B-CC505A74349B}" destId="{B4F5D514-9CEB-4D0F-8FE6-F6E4F4E9CAF8}" srcOrd="3" destOrd="0" parTransId="{D37DC2E9-4256-46E2-AD9A-02638594DE73}" sibTransId="{6CC94B49-34FA-46FC-9552-10D3D1E130A1}"/>
    <dgm:cxn modelId="{DCDF4736-E901-41D1-9C1F-172C424C2552}" type="presOf" srcId="{70A1B13E-6E02-4845-9A67-7CF8A34990D1}" destId="{608A77BE-CEF9-4F42-877B-3AAFC485CAE7}" srcOrd="0" destOrd="2" presId="urn:microsoft.com/office/officeart/2005/8/layout/vList2"/>
    <dgm:cxn modelId="{E5B8B371-41DA-493D-98EB-474ADC5607BE}" srcId="{213B9A4C-8363-44C8-9C2B-CC505A74349B}" destId="{595A34AA-E81F-44E0-B81F-58FF074B4769}" srcOrd="4" destOrd="0" parTransId="{2C98B6E5-EA03-48D4-9987-9208A2A1EFB8}" sibTransId="{FFDCB762-8FE4-4C64-920C-D23607A1C249}"/>
    <dgm:cxn modelId="{C3A45C05-0235-4970-A193-A4A06ECF0A0B}" type="presOf" srcId="{595A34AA-E81F-44E0-B81F-58FF074B4769}" destId="{608A77BE-CEF9-4F42-877B-3AAFC485CAE7}" srcOrd="0" destOrd="4" presId="urn:microsoft.com/office/officeart/2005/8/layout/vList2"/>
    <dgm:cxn modelId="{6188F296-0D5A-4826-9681-01DEF6502DBA}" srcId="{9FDF9C59-38A5-487F-BA39-F8806D2F45C9}" destId="{A1CCE5F1-D1A6-4B92-87F8-51C9F67D87B3}" srcOrd="1" destOrd="0" parTransId="{30A3278D-145D-48B7-B0FE-018A6F166ED3}" sibTransId="{338B4578-E264-4DD0-B3E4-B11C6D5863E7}"/>
    <dgm:cxn modelId="{E9F3E183-8122-483E-8CD2-334B1498EDCE}" type="presOf" srcId="{DB67C076-A794-4D22-9269-44AC77338483}" destId="{608A77BE-CEF9-4F42-877B-3AAFC485CAE7}" srcOrd="0" destOrd="1" presId="urn:microsoft.com/office/officeart/2005/8/layout/vList2"/>
    <dgm:cxn modelId="{315CB6D6-EEA4-425A-B6F7-D78AB543ACCC}" type="presOf" srcId="{2AE5E93D-A82A-44CF-9095-5F2E83021D9B}" destId="{608A77BE-CEF9-4F42-877B-3AAFC485CAE7}" srcOrd="0" destOrd="0" presId="urn:microsoft.com/office/officeart/2005/8/layout/vList2"/>
    <dgm:cxn modelId="{B8C1F31A-35B2-4E45-A514-3AE57977DBD8}" type="presParOf" srcId="{2DDFD7C6-9739-4818-9537-11681D133546}" destId="{D1AFF935-4D29-4972-865B-8D4DB7D2BE63}" srcOrd="0" destOrd="0" presId="urn:microsoft.com/office/officeart/2005/8/layout/vList2"/>
    <dgm:cxn modelId="{ACFEC07A-977E-4C9A-B442-6729AA105844}" type="presParOf" srcId="{2DDFD7C6-9739-4818-9537-11681D133546}" destId="{8CEBA398-B1CB-420A-BD0B-2752B9CC2B45}" srcOrd="1" destOrd="0" presId="urn:microsoft.com/office/officeart/2005/8/layout/vList2"/>
    <dgm:cxn modelId="{4640182E-7F74-4ED6-99F4-6443D113B821}" type="presParOf" srcId="{2DDFD7C6-9739-4818-9537-11681D133546}" destId="{D115D877-CE1A-4145-B282-3A43A2416405}" srcOrd="2" destOrd="0" presId="urn:microsoft.com/office/officeart/2005/8/layout/vList2"/>
    <dgm:cxn modelId="{1C579D1B-81F8-43E7-9ECE-6385534AAA7A}" type="presParOf" srcId="{2DDFD7C6-9739-4818-9537-11681D133546}" destId="{69D3BCFD-CA4F-4479-B20D-B1963B520E0D}" srcOrd="3" destOrd="0" presId="urn:microsoft.com/office/officeart/2005/8/layout/vList2"/>
    <dgm:cxn modelId="{50889B21-8890-4AE2-9511-3EC9B010C4A4}" type="presParOf" srcId="{2DDFD7C6-9739-4818-9537-11681D133546}" destId="{CE5EF737-87CB-4D00-9D14-0C68BFD36CAF}" srcOrd="4" destOrd="0" presId="urn:microsoft.com/office/officeart/2005/8/layout/vList2"/>
    <dgm:cxn modelId="{F09A01C7-A324-47A1-8456-475379D02425}" type="presParOf" srcId="{2DDFD7C6-9739-4818-9537-11681D133546}" destId="{608A77BE-CEF9-4F42-877B-3AAFC485CAE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DF9C59-38A5-487F-BA39-F8806D2F45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7DAA2F-C59D-46C5-8C98-02E02FD3118E}">
      <dgm:prSet/>
      <dgm:spPr/>
      <dgm:t>
        <a:bodyPr/>
        <a:lstStyle/>
        <a:p>
          <a:pPr rtl="1"/>
          <a:r>
            <a:rPr lang="ar-SA" b="1" u="sng" smtClean="0"/>
            <a:t>العوامل التي يتم تقييم فرص الاعمال بالاعتماد عليها </a:t>
          </a:r>
          <a:endParaRPr lang="en-US"/>
        </a:p>
      </dgm:t>
    </dgm:pt>
    <dgm:pt modelId="{1AA6ED84-D992-4334-B2B1-B1B8DA153CC5}" type="parTrans" cxnId="{07C7B34F-1B8B-4A90-AC12-01EE4612B397}">
      <dgm:prSet/>
      <dgm:spPr/>
      <dgm:t>
        <a:bodyPr/>
        <a:lstStyle/>
        <a:p>
          <a:endParaRPr lang="en-US"/>
        </a:p>
      </dgm:t>
    </dgm:pt>
    <dgm:pt modelId="{E8E1B0D1-3F0B-44FE-B5EB-48BA12C68060}" type="sibTrans" cxnId="{07C7B34F-1B8B-4A90-AC12-01EE4612B397}">
      <dgm:prSet/>
      <dgm:spPr/>
      <dgm:t>
        <a:bodyPr/>
        <a:lstStyle/>
        <a:p>
          <a:endParaRPr lang="en-US"/>
        </a:p>
      </dgm:t>
    </dgm:pt>
    <dgm:pt modelId="{A1CCE5F1-D1A6-4B92-87F8-51C9F67D87B3}">
      <dgm:prSet/>
      <dgm:spPr/>
      <dgm:t>
        <a:bodyPr/>
        <a:lstStyle/>
        <a:p>
          <a:pPr rtl="1"/>
          <a:r>
            <a:rPr lang="ar-SA" b="1" u="sng" dirty="0" smtClean="0"/>
            <a:t>6- توفر راس المال والموارد  </a:t>
          </a:r>
          <a:endParaRPr lang="en-US" dirty="0"/>
        </a:p>
      </dgm:t>
    </dgm:pt>
    <dgm:pt modelId="{30A3278D-145D-48B7-B0FE-018A6F166ED3}" type="parTrans" cxnId="{6188F296-0D5A-4826-9681-01DEF6502DBA}">
      <dgm:prSet/>
      <dgm:spPr/>
      <dgm:t>
        <a:bodyPr/>
        <a:lstStyle/>
        <a:p>
          <a:endParaRPr lang="en-US"/>
        </a:p>
      </dgm:t>
    </dgm:pt>
    <dgm:pt modelId="{338B4578-E264-4DD0-B3E4-B11C6D5863E7}" type="sibTrans" cxnId="{6188F296-0D5A-4826-9681-01DEF6502DBA}">
      <dgm:prSet/>
      <dgm:spPr/>
      <dgm:t>
        <a:bodyPr/>
        <a:lstStyle/>
        <a:p>
          <a:endParaRPr lang="en-US"/>
        </a:p>
      </dgm:t>
    </dgm:pt>
    <dgm:pt modelId="{F49D7FDF-1EC3-4698-BA7C-16F1EB99987B}">
      <dgm:prSet/>
      <dgm:spPr/>
      <dgm:t>
        <a:bodyPr/>
        <a:lstStyle/>
        <a:p>
          <a:pPr rtl="1"/>
          <a:r>
            <a:rPr lang="ar-SA" b="1" dirty="0" smtClean="0"/>
            <a:t>توفر الاموال </a:t>
          </a:r>
          <a:endParaRPr lang="en-US" b="1" dirty="0"/>
        </a:p>
      </dgm:t>
    </dgm:pt>
    <dgm:pt modelId="{61129317-56C0-4EE5-B2BC-5BFD38A2CC1B}" type="parTrans" cxnId="{0EEDB18A-23F9-4E62-AEB0-0CBD9249811C}">
      <dgm:prSet/>
      <dgm:spPr/>
      <dgm:t>
        <a:bodyPr/>
        <a:lstStyle/>
        <a:p>
          <a:endParaRPr lang="en-US"/>
        </a:p>
      </dgm:t>
    </dgm:pt>
    <dgm:pt modelId="{A113E37A-A884-49B1-A870-4BC4D9359B97}" type="sibTrans" cxnId="{0EEDB18A-23F9-4E62-AEB0-0CBD9249811C}">
      <dgm:prSet/>
      <dgm:spPr/>
      <dgm:t>
        <a:bodyPr/>
        <a:lstStyle/>
        <a:p>
          <a:endParaRPr lang="en-US"/>
        </a:p>
      </dgm:t>
    </dgm:pt>
    <dgm:pt modelId="{213B9A4C-8363-44C8-9C2B-CC505A74349B}">
      <dgm:prSet/>
      <dgm:spPr/>
      <dgm:t>
        <a:bodyPr/>
        <a:lstStyle/>
        <a:p>
          <a:pPr rtl="1"/>
          <a:r>
            <a:rPr lang="ar-SA" b="1" u="sng" dirty="0" smtClean="0"/>
            <a:t>7-  بيئة العمل </a:t>
          </a:r>
          <a:endParaRPr lang="en-US" dirty="0"/>
        </a:p>
      </dgm:t>
    </dgm:pt>
    <dgm:pt modelId="{123A5FF1-32BB-4DD9-BCC4-1AB390F096E4}" type="parTrans" cxnId="{BC2BFFEA-A8AE-45E8-9713-FF8A51B7782E}">
      <dgm:prSet/>
      <dgm:spPr/>
      <dgm:t>
        <a:bodyPr/>
        <a:lstStyle/>
        <a:p>
          <a:endParaRPr lang="en-US"/>
        </a:p>
      </dgm:t>
    </dgm:pt>
    <dgm:pt modelId="{A85592C8-EF2B-4C51-9A12-BFD83D9C5C48}" type="sibTrans" cxnId="{BC2BFFEA-A8AE-45E8-9713-FF8A51B7782E}">
      <dgm:prSet/>
      <dgm:spPr/>
      <dgm:t>
        <a:bodyPr/>
        <a:lstStyle/>
        <a:p>
          <a:endParaRPr lang="en-US"/>
        </a:p>
      </dgm:t>
    </dgm:pt>
    <dgm:pt modelId="{2AE5E93D-A82A-44CF-9095-5F2E83021D9B}">
      <dgm:prSet/>
      <dgm:spPr/>
      <dgm:t>
        <a:bodyPr/>
        <a:lstStyle/>
        <a:p>
          <a:pPr rtl="1"/>
          <a:r>
            <a:rPr lang="ar-SA" b="0" u="none" dirty="0" smtClean="0"/>
            <a:t>البيئة الاجتماعية</a:t>
          </a:r>
          <a:endParaRPr lang="en-US" b="0" u="none" dirty="0"/>
        </a:p>
      </dgm:t>
    </dgm:pt>
    <dgm:pt modelId="{44492BD1-F24E-408D-9A65-E4E46735553A}" type="parTrans" cxnId="{6AD104F3-1956-4A7F-8877-79CF32F0697E}">
      <dgm:prSet/>
      <dgm:spPr/>
      <dgm:t>
        <a:bodyPr/>
        <a:lstStyle/>
        <a:p>
          <a:endParaRPr lang="en-US"/>
        </a:p>
      </dgm:t>
    </dgm:pt>
    <dgm:pt modelId="{26E6B74F-6A11-4A43-B3AE-F4F6B3A50B29}" type="sibTrans" cxnId="{6AD104F3-1956-4A7F-8877-79CF32F0697E}">
      <dgm:prSet/>
      <dgm:spPr/>
      <dgm:t>
        <a:bodyPr/>
        <a:lstStyle/>
        <a:p>
          <a:endParaRPr lang="en-US"/>
        </a:p>
      </dgm:t>
    </dgm:pt>
    <dgm:pt modelId="{6247FD77-7690-4300-8104-05B54A59247D}">
      <dgm:prSet/>
      <dgm:spPr/>
      <dgm:t>
        <a:bodyPr/>
        <a:lstStyle/>
        <a:p>
          <a:pPr rtl="1"/>
          <a:r>
            <a:rPr lang="ar-SA" b="1" dirty="0" smtClean="0"/>
            <a:t>توفر التكنولوجيا</a:t>
          </a:r>
          <a:endParaRPr lang="en-US" b="1" dirty="0"/>
        </a:p>
      </dgm:t>
    </dgm:pt>
    <dgm:pt modelId="{AA99B394-1BBF-492D-9E03-4D97FD0A7023}" type="parTrans" cxnId="{7D79A317-3A98-4915-9FC5-D8B022DAC6B1}">
      <dgm:prSet/>
      <dgm:spPr/>
      <dgm:t>
        <a:bodyPr/>
        <a:lstStyle/>
        <a:p>
          <a:endParaRPr lang="en-US"/>
        </a:p>
      </dgm:t>
    </dgm:pt>
    <dgm:pt modelId="{F9CA80F1-9E7D-4993-B5BC-F4FE01238816}" type="sibTrans" cxnId="{7D79A317-3A98-4915-9FC5-D8B022DAC6B1}">
      <dgm:prSet/>
      <dgm:spPr/>
      <dgm:t>
        <a:bodyPr/>
        <a:lstStyle/>
        <a:p>
          <a:endParaRPr lang="en-US"/>
        </a:p>
      </dgm:t>
    </dgm:pt>
    <dgm:pt modelId="{4DC08266-11F2-4B0D-BB73-19433648872F}">
      <dgm:prSet/>
      <dgm:spPr/>
      <dgm:t>
        <a:bodyPr/>
        <a:lstStyle/>
        <a:p>
          <a:pPr rtl="1"/>
          <a:r>
            <a:rPr lang="ar-SA" b="1" dirty="0" smtClean="0"/>
            <a:t>كلما زادت صعوبة المتطلبات كلما زادت جاذبية الفرصة </a:t>
          </a:r>
          <a:endParaRPr lang="en-US" b="1" dirty="0"/>
        </a:p>
      </dgm:t>
    </dgm:pt>
    <dgm:pt modelId="{4B1F19D3-EB29-4EED-88B5-359CD084AA16}" type="parTrans" cxnId="{0BBAB194-C04E-4015-A529-C74523C2FE8A}">
      <dgm:prSet/>
      <dgm:spPr/>
      <dgm:t>
        <a:bodyPr/>
        <a:lstStyle/>
        <a:p>
          <a:endParaRPr lang="en-US"/>
        </a:p>
      </dgm:t>
    </dgm:pt>
    <dgm:pt modelId="{415A3C8F-733C-401F-9170-080C1D269813}" type="sibTrans" cxnId="{0BBAB194-C04E-4015-A529-C74523C2FE8A}">
      <dgm:prSet/>
      <dgm:spPr/>
      <dgm:t>
        <a:bodyPr/>
        <a:lstStyle/>
        <a:p>
          <a:endParaRPr lang="en-US"/>
        </a:p>
      </dgm:t>
    </dgm:pt>
    <dgm:pt modelId="{555293E1-D89E-459B-A06D-6454FDFE48B6}">
      <dgm:prSet/>
      <dgm:spPr/>
      <dgm:t>
        <a:bodyPr/>
        <a:lstStyle/>
        <a:p>
          <a:pPr rtl="1"/>
          <a:r>
            <a:rPr lang="ar-SA" dirty="0" smtClean="0"/>
            <a:t>البيئة السياسية </a:t>
          </a:r>
          <a:endParaRPr lang="en-US" dirty="0"/>
        </a:p>
      </dgm:t>
    </dgm:pt>
    <dgm:pt modelId="{280B1980-3EF2-4D7A-B9AB-3A1A30E97604}" type="parTrans" cxnId="{7EFB037B-46EF-4F4A-8A38-F27B5CA3C3E9}">
      <dgm:prSet/>
      <dgm:spPr/>
      <dgm:t>
        <a:bodyPr/>
        <a:lstStyle/>
        <a:p>
          <a:endParaRPr lang="en-US"/>
        </a:p>
      </dgm:t>
    </dgm:pt>
    <dgm:pt modelId="{D2A4C2B2-D137-4CCC-92B8-573C8CCB2F9C}" type="sibTrans" cxnId="{7EFB037B-46EF-4F4A-8A38-F27B5CA3C3E9}">
      <dgm:prSet/>
      <dgm:spPr/>
      <dgm:t>
        <a:bodyPr/>
        <a:lstStyle/>
        <a:p>
          <a:endParaRPr lang="en-US"/>
        </a:p>
      </dgm:t>
    </dgm:pt>
    <dgm:pt modelId="{313B4B3D-B243-4676-A8F3-C31AC28A506B}">
      <dgm:prSet/>
      <dgm:spPr/>
      <dgm:t>
        <a:bodyPr/>
        <a:lstStyle/>
        <a:p>
          <a:pPr rtl="1"/>
          <a:r>
            <a:rPr lang="ar-SA" dirty="0" smtClean="0"/>
            <a:t>البيئة الجغرافية </a:t>
          </a:r>
          <a:endParaRPr lang="en-US" dirty="0"/>
        </a:p>
      </dgm:t>
    </dgm:pt>
    <dgm:pt modelId="{CDDE92AE-CC40-425F-AA82-F4A2FE97A4F9}" type="parTrans" cxnId="{792849B2-9868-47F2-9F80-F0E15A8BAD1D}">
      <dgm:prSet/>
      <dgm:spPr/>
      <dgm:t>
        <a:bodyPr/>
        <a:lstStyle/>
        <a:p>
          <a:endParaRPr lang="en-US"/>
        </a:p>
      </dgm:t>
    </dgm:pt>
    <dgm:pt modelId="{5F0EB61D-4FA7-423C-86DE-FFA4CB666EA1}" type="sibTrans" cxnId="{792849B2-9868-47F2-9F80-F0E15A8BAD1D}">
      <dgm:prSet/>
      <dgm:spPr/>
      <dgm:t>
        <a:bodyPr/>
        <a:lstStyle/>
        <a:p>
          <a:endParaRPr lang="en-US"/>
        </a:p>
      </dgm:t>
    </dgm:pt>
    <dgm:pt modelId="{F9CE8823-1916-43BB-A5A7-7904F9FB9A38}">
      <dgm:prSet/>
      <dgm:spPr/>
      <dgm:t>
        <a:bodyPr/>
        <a:lstStyle/>
        <a:p>
          <a:pPr rtl="1"/>
          <a:r>
            <a:rPr lang="ar-SA" dirty="0" smtClean="0"/>
            <a:t>البيئة القانونية </a:t>
          </a:r>
          <a:endParaRPr lang="en-US" dirty="0"/>
        </a:p>
      </dgm:t>
    </dgm:pt>
    <dgm:pt modelId="{2CC40495-D21A-4C89-AAB5-B05411750C2B}" type="parTrans" cxnId="{F72D88FC-65E9-4286-9532-622D9E0C93A4}">
      <dgm:prSet/>
      <dgm:spPr/>
      <dgm:t>
        <a:bodyPr/>
        <a:lstStyle/>
        <a:p>
          <a:endParaRPr lang="en-US"/>
        </a:p>
      </dgm:t>
    </dgm:pt>
    <dgm:pt modelId="{A81B047D-53FC-46DB-9957-1E5A10BD1B91}" type="sibTrans" cxnId="{F72D88FC-65E9-4286-9532-622D9E0C93A4}">
      <dgm:prSet/>
      <dgm:spPr/>
      <dgm:t>
        <a:bodyPr/>
        <a:lstStyle/>
        <a:p>
          <a:endParaRPr lang="en-US"/>
        </a:p>
      </dgm:t>
    </dgm:pt>
    <dgm:pt modelId="{24C16886-CD73-4001-9256-80238819820D}">
      <dgm:prSet/>
      <dgm:spPr/>
      <dgm:t>
        <a:bodyPr/>
        <a:lstStyle/>
        <a:p>
          <a:pPr rtl="1"/>
          <a:r>
            <a:rPr lang="ar-SA" dirty="0" smtClean="0"/>
            <a:t>البيئة الطبيعية </a:t>
          </a:r>
          <a:endParaRPr lang="en-US" dirty="0"/>
        </a:p>
      </dgm:t>
    </dgm:pt>
    <dgm:pt modelId="{6BEB0009-1E71-489F-AFF3-426833B4409B}" type="parTrans" cxnId="{CF1050DA-1CD9-4F83-9F56-CEC2F571723A}">
      <dgm:prSet/>
      <dgm:spPr/>
      <dgm:t>
        <a:bodyPr/>
        <a:lstStyle/>
        <a:p>
          <a:endParaRPr lang="en-US"/>
        </a:p>
      </dgm:t>
    </dgm:pt>
    <dgm:pt modelId="{5D677B5A-2970-4A7A-BF21-07977EA03799}" type="sibTrans" cxnId="{CF1050DA-1CD9-4F83-9F56-CEC2F571723A}">
      <dgm:prSet/>
      <dgm:spPr/>
      <dgm:t>
        <a:bodyPr/>
        <a:lstStyle/>
        <a:p>
          <a:endParaRPr lang="en-US"/>
        </a:p>
      </dgm:t>
    </dgm:pt>
    <dgm:pt modelId="{2DDFD7C6-9739-4818-9537-11681D133546}" type="pres">
      <dgm:prSet presAssocID="{9FDF9C59-38A5-487F-BA39-F8806D2F45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FF935-4D29-4972-865B-8D4DB7D2BE63}" type="pres">
      <dgm:prSet presAssocID="{687DAA2F-C59D-46C5-8C98-02E02FD311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A398-B1CB-420A-BD0B-2752B9CC2B45}" type="pres">
      <dgm:prSet presAssocID="{E8E1B0D1-3F0B-44FE-B5EB-48BA12C68060}" presName="spacer" presStyleCnt="0"/>
      <dgm:spPr/>
    </dgm:pt>
    <dgm:pt modelId="{D115D877-CE1A-4145-B282-3A43A2416405}" type="pres">
      <dgm:prSet presAssocID="{A1CCE5F1-D1A6-4B92-87F8-51C9F67D87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BCFD-CA4F-4479-B20D-B1963B520E0D}" type="pres">
      <dgm:prSet presAssocID="{A1CCE5F1-D1A6-4B92-87F8-51C9F67D87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EF737-87CB-4D00-9D14-0C68BFD36CAF}" type="pres">
      <dgm:prSet presAssocID="{213B9A4C-8363-44C8-9C2B-CC505A7434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A77BE-CEF9-4F42-877B-3AAFC485CAE7}" type="pres">
      <dgm:prSet presAssocID="{213B9A4C-8363-44C8-9C2B-CC505A7434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51F17-B9AC-4F3E-95F1-85990CB0865A}" type="presOf" srcId="{24C16886-CD73-4001-9256-80238819820D}" destId="{608A77BE-CEF9-4F42-877B-3AAFC485CAE7}" srcOrd="0" destOrd="4" presId="urn:microsoft.com/office/officeart/2005/8/layout/vList2"/>
    <dgm:cxn modelId="{6A47030E-F98A-4851-970F-BEF0E4F9AE92}" type="presOf" srcId="{687DAA2F-C59D-46C5-8C98-02E02FD3118E}" destId="{D1AFF935-4D29-4972-865B-8D4DB7D2BE63}" srcOrd="0" destOrd="0" presId="urn:microsoft.com/office/officeart/2005/8/layout/vList2"/>
    <dgm:cxn modelId="{41ED6F67-B451-47A9-BCBA-6BE896F8E4DE}" type="presOf" srcId="{555293E1-D89E-459B-A06D-6454FDFE48B6}" destId="{608A77BE-CEF9-4F42-877B-3AAFC485CAE7}" srcOrd="0" destOrd="1" presId="urn:microsoft.com/office/officeart/2005/8/layout/vList2"/>
    <dgm:cxn modelId="{6AD104F3-1956-4A7F-8877-79CF32F0697E}" srcId="{213B9A4C-8363-44C8-9C2B-CC505A74349B}" destId="{2AE5E93D-A82A-44CF-9095-5F2E83021D9B}" srcOrd="0" destOrd="0" parTransId="{44492BD1-F24E-408D-9A65-E4E46735553A}" sibTransId="{26E6B74F-6A11-4A43-B3AE-F4F6B3A50B29}"/>
    <dgm:cxn modelId="{CF1050DA-1CD9-4F83-9F56-CEC2F571723A}" srcId="{213B9A4C-8363-44C8-9C2B-CC505A74349B}" destId="{24C16886-CD73-4001-9256-80238819820D}" srcOrd="4" destOrd="0" parTransId="{6BEB0009-1E71-489F-AFF3-426833B4409B}" sibTransId="{5D677B5A-2970-4A7A-BF21-07977EA03799}"/>
    <dgm:cxn modelId="{345081EF-D0C2-4FA2-819E-A4E533085E27}" type="presOf" srcId="{F49D7FDF-1EC3-4698-BA7C-16F1EB99987B}" destId="{69D3BCFD-CA4F-4479-B20D-B1963B520E0D}" srcOrd="0" destOrd="0" presId="urn:microsoft.com/office/officeart/2005/8/layout/vList2"/>
    <dgm:cxn modelId="{2F3D8399-DA40-464A-83C7-DC4E5B6E892C}" type="presOf" srcId="{213B9A4C-8363-44C8-9C2B-CC505A74349B}" destId="{CE5EF737-87CB-4D00-9D14-0C68BFD36CAF}" srcOrd="0" destOrd="0" presId="urn:microsoft.com/office/officeart/2005/8/layout/vList2"/>
    <dgm:cxn modelId="{0EEDB18A-23F9-4E62-AEB0-0CBD9249811C}" srcId="{A1CCE5F1-D1A6-4B92-87F8-51C9F67D87B3}" destId="{F49D7FDF-1EC3-4698-BA7C-16F1EB99987B}" srcOrd="0" destOrd="0" parTransId="{61129317-56C0-4EE5-B2BC-5BFD38A2CC1B}" sibTransId="{A113E37A-A884-49B1-A870-4BC4D9359B97}"/>
    <dgm:cxn modelId="{882D3582-6D9B-4129-98F1-DE1EDC18DF16}" type="presOf" srcId="{4DC08266-11F2-4B0D-BB73-19433648872F}" destId="{69D3BCFD-CA4F-4479-B20D-B1963B520E0D}" srcOrd="0" destOrd="2" presId="urn:microsoft.com/office/officeart/2005/8/layout/vList2"/>
    <dgm:cxn modelId="{0BBAB194-C04E-4015-A529-C74523C2FE8A}" srcId="{A1CCE5F1-D1A6-4B92-87F8-51C9F67D87B3}" destId="{4DC08266-11F2-4B0D-BB73-19433648872F}" srcOrd="2" destOrd="0" parTransId="{4B1F19D3-EB29-4EED-88B5-359CD084AA16}" sibTransId="{415A3C8F-733C-401F-9170-080C1D269813}"/>
    <dgm:cxn modelId="{BC2BFFEA-A8AE-45E8-9713-FF8A51B7782E}" srcId="{9FDF9C59-38A5-487F-BA39-F8806D2F45C9}" destId="{213B9A4C-8363-44C8-9C2B-CC505A74349B}" srcOrd="2" destOrd="0" parTransId="{123A5FF1-32BB-4DD9-BCC4-1AB390F096E4}" sibTransId="{A85592C8-EF2B-4C51-9A12-BFD83D9C5C48}"/>
    <dgm:cxn modelId="{7EFB037B-46EF-4F4A-8A38-F27B5CA3C3E9}" srcId="{213B9A4C-8363-44C8-9C2B-CC505A74349B}" destId="{555293E1-D89E-459B-A06D-6454FDFE48B6}" srcOrd="1" destOrd="0" parTransId="{280B1980-3EF2-4D7A-B9AB-3A1A30E97604}" sibTransId="{D2A4C2B2-D137-4CCC-92B8-573C8CCB2F9C}"/>
    <dgm:cxn modelId="{933D0314-279F-4E2A-B596-F65A94AC902F}" type="presOf" srcId="{F9CE8823-1916-43BB-A5A7-7904F9FB9A38}" destId="{608A77BE-CEF9-4F42-877B-3AAFC485CAE7}" srcOrd="0" destOrd="3" presId="urn:microsoft.com/office/officeart/2005/8/layout/vList2"/>
    <dgm:cxn modelId="{73332300-A0FA-408D-9B5E-8AC6DDE4A378}" type="presOf" srcId="{9FDF9C59-38A5-487F-BA39-F8806D2F45C9}" destId="{2DDFD7C6-9739-4818-9537-11681D133546}" srcOrd="0" destOrd="0" presId="urn:microsoft.com/office/officeart/2005/8/layout/vList2"/>
    <dgm:cxn modelId="{07C7B34F-1B8B-4A90-AC12-01EE4612B397}" srcId="{9FDF9C59-38A5-487F-BA39-F8806D2F45C9}" destId="{687DAA2F-C59D-46C5-8C98-02E02FD3118E}" srcOrd="0" destOrd="0" parTransId="{1AA6ED84-D992-4334-B2B1-B1B8DA153CC5}" sibTransId="{E8E1B0D1-3F0B-44FE-B5EB-48BA12C68060}"/>
    <dgm:cxn modelId="{A2750968-9D11-4360-987C-D66CAC5178B3}" type="presOf" srcId="{A1CCE5F1-D1A6-4B92-87F8-51C9F67D87B3}" destId="{D115D877-CE1A-4145-B282-3A43A2416405}" srcOrd="0" destOrd="0" presId="urn:microsoft.com/office/officeart/2005/8/layout/vList2"/>
    <dgm:cxn modelId="{F72D88FC-65E9-4286-9532-622D9E0C93A4}" srcId="{213B9A4C-8363-44C8-9C2B-CC505A74349B}" destId="{F9CE8823-1916-43BB-A5A7-7904F9FB9A38}" srcOrd="3" destOrd="0" parTransId="{2CC40495-D21A-4C89-AAB5-B05411750C2B}" sibTransId="{A81B047D-53FC-46DB-9957-1E5A10BD1B91}"/>
    <dgm:cxn modelId="{F9288543-F92C-4208-97B8-37296E305B58}" type="presOf" srcId="{6247FD77-7690-4300-8104-05B54A59247D}" destId="{69D3BCFD-CA4F-4479-B20D-B1963B520E0D}" srcOrd="0" destOrd="1" presId="urn:microsoft.com/office/officeart/2005/8/layout/vList2"/>
    <dgm:cxn modelId="{6188F296-0D5A-4826-9681-01DEF6502DBA}" srcId="{9FDF9C59-38A5-487F-BA39-F8806D2F45C9}" destId="{A1CCE5F1-D1A6-4B92-87F8-51C9F67D87B3}" srcOrd="1" destOrd="0" parTransId="{30A3278D-145D-48B7-B0FE-018A6F166ED3}" sibTransId="{338B4578-E264-4DD0-B3E4-B11C6D5863E7}"/>
    <dgm:cxn modelId="{D74DC7AA-285A-4E5E-BBE6-EDAED143CD98}" type="presOf" srcId="{313B4B3D-B243-4676-A8F3-C31AC28A506B}" destId="{608A77BE-CEF9-4F42-877B-3AAFC485CAE7}" srcOrd="0" destOrd="2" presId="urn:microsoft.com/office/officeart/2005/8/layout/vList2"/>
    <dgm:cxn modelId="{315CB6D6-EEA4-425A-B6F7-D78AB543ACCC}" type="presOf" srcId="{2AE5E93D-A82A-44CF-9095-5F2E83021D9B}" destId="{608A77BE-CEF9-4F42-877B-3AAFC485CAE7}" srcOrd="0" destOrd="0" presId="urn:microsoft.com/office/officeart/2005/8/layout/vList2"/>
    <dgm:cxn modelId="{792849B2-9868-47F2-9F80-F0E15A8BAD1D}" srcId="{213B9A4C-8363-44C8-9C2B-CC505A74349B}" destId="{313B4B3D-B243-4676-A8F3-C31AC28A506B}" srcOrd="2" destOrd="0" parTransId="{CDDE92AE-CC40-425F-AA82-F4A2FE97A4F9}" sibTransId="{5F0EB61D-4FA7-423C-86DE-FFA4CB666EA1}"/>
    <dgm:cxn modelId="{7D79A317-3A98-4915-9FC5-D8B022DAC6B1}" srcId="{A1CCE5F1-D1A6-4B92-87F8-51C9F67D87B3}" destId="{6247FD77-7690-4300-8104-05B54A59247D}" srcOrd="1" destOrd="0" parTransId="{AA99B394-1BBF-492D-9E03-4D97FD0A7023}" sibTransId="{F9CA80F1-9E7D-4993-B5BC-F4FE01238816}"/>
    <dgm:cxn modelId="{B8C1F31A-35B2-4E45-A514-3AE57977DBD8}" type="presParOf" srcId="{2DDFD7C6-9739-4818-9537-11681D133546}" destId="{D1AFF935-4D29-4972-865B-8D4DB7D2BE63}" srcOrd="0" destOrd="0" presId="urn:microsoft.com/office/officeart/2005/8/layout/vList2"/>
    <dgm:cxn modelId="{ACFEC07A-977E-4C9A-B442-6729AA105844}" type="presParOf" srcId="{2DDFD7C6-9739-4818-9537-11681D133546}" destId="{8CEBA398-B1CB-420A-BD0B-2752B9CC2B45}" srcOrd="1" destOrd="0" presId="urn:microsoft.com/office/officeart/2005/8/layout/vList2"/>
    <dgm:cxn modelId="{4640182E-7F74-4ED6-99F4-6443D113B821}" type="presParOf" srcId="{2DDFD7C6-9739-4818-9537-11681D133546}" destId="{D115D877-CE1A-4145-B282-3A43A2416405}" srcOrd="2" destOrd="0" presId="urn:microsoft.com/office/officeart/2005/8/layout/vList2"/>
    <dgm:cxn modelId="{1C579D1B-81F8-43E7-9ECE-6385534AAA7A}" type="presParOf" srcId="{2DDFD7C6-9739-4818-9537-11681D133546}" destId="{69D3BCFD-CA4F-4479-B20D-B1963B520E0D}" srcOrd="3" destOrd="0" presId="urn:microsoft.com/office/officeart/2005/8/layout/vList2"/>
    <dgm:cxn modelId="{50889B21-8890-4AE2-9511-3EC9B010C4A4}" type="presParOf" srcId="{2DDFD7C6-9739-4818-9537-11681D133546}" destId="{CE5EF737-87CB-4D00-9D14-0C68BFD36CAF}" srcOrd="4" destOrd="0" presId="urn:microsoft.com/office/officeart/2005/8/layout/vList2"/>
    <dgm:cxn modelId="{F09A01C7-A324-47A1-8456-475379D02425}" type="presParOf" srcId="{2DDFD7C6-9739-4818-9537-11681D133546}" destId="{608A77BE-CEF9-4F42-877B-3AAFC485CAE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34603C-0A5C-4483-BA32-1408DFF2FE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57AA1-9047-4A0B-BC20-5A591B3CA65B}">
      <dgm:prSet/>
      <dgm:spPr/>
      <dgm:t>
        <a:bodyPr/>
        <a:lstStyle/>
        <a:p>
          <a:pPr rtl="0"/>
          <a:r>
            <a:rPr lang="ar-SA" b="1" u="sng" smtClean="0"/>
            <a:t>ميزات فرص الاعمال الجيدة </a:t>
          </a:r>
          <a:endParaRPr lang="en-US"/>
        </a:p>
      </dgm:t>
    </dgm:pt>
    <dgm:pt modelId="{1E51EAE2-E338-425B-9825-8B4D09C0DBD2}" type="parTrans" cxnId="{A4C302DB-F4DC-43EB-B884-055C1770E945}">
      <dgm:prSet/>
      <dgm:spPr/>
      <dgm:t>
        <a:bodyPr/>
        <a:lstStyle/>
        <a:p>
          <a:endParaRPr lang="en-US"/>
        </a:p>
      </dgm:t>
    </dgm:pt>
    <dgm:pt modelId="{60ED6E30-8C45-4253-9D67-C64850C35F36}" type="sibTrans" cxnId="{A4C302DB-F4DC-43EB-B884-055C1770E945}">
      <dgm:prSet/>
      <dgm:spPr/>
      <dgm:t>
        <a:bodyPr/>
        <a:lstStyle/>
        <a:p>
          <a:endParaRPr lang="en-US"/>
        </a:p>
      </dgm:t>
    </dgm:pt>
    <dgm:pt modelId="{D22FEBDE-2EA6-42F7-B927-3E87EC915680}">
      <dgm:prSet/>
      <dgm:spPr/>
      <dgm:t>
        <a:bodyPr/>
        <a:lstStyle/>
        <a:p>
          <a:pPr rtl="1"/>
          <a:r>
            <a:rPr lang="ar-SA" b="1" dirty="0" smtClean="0"/>
            <a:t>الطلب الفعلي : يجب ان تلبي حاجات السوق والفئة التي يتم استهدافها وان تتلائم مع مقدرتهم الشرائية </a:t>
          </a:r>
          <a:endParaRPr lang="en-US" b="1" dirty="0"/>
        </a:p>
      </dgm:t>
    </dgm:pt>
    <dgm:pt modelId="{9454B9F0-480D-4FC0-AE65-20C5119A99E8}" type="parTrans" cxnId="{39F94A22-7B2F-4920-B8D2-FCCB91E4953C}">
      <dgm:prSet/>
      <dgm:spPr/>
      <dgm:t>
        <a:bodyPr/>
        <a:lstStyle/>
        <a:p>
          <a:endParaRPr lang="en-US"/>
        </a:p>
      </dgm:t>
    </dgm:pt>
    <dgm:pt modelId="{A3030612-2AB8-45D5-9662-6590673F36B5}" type="sibTrans" cxnId="{39F94A22-7B2F-4920-B8D2-FCCB91E4953C}">
      <dgm:prSet/>
      <dgm:spPr/>
      <dgm:t>
        <a:bodyPr/>
        <a:lstStyle/>
        <a:p>
          <a:endParaRPr lang="en-US"/>
        </a:p>
      </dgm:t>
    </dgm:pt>
    <dgm:pt modelId="{E0456D06-C8D9-4953-A2FB-1A4389A05B60}">
      <dgm:prSet/>
      <dgm:spPr/>
      <dgm:t>
        <a:bodyPr/>
        <a:lstStyle/>
        <a:p>
          <a:pPr rtl="1"/>
          <a:r>
            <a:rPr lang="ar-SA" u="sng" dirty="0" smtClean="0"/>
            <a:t>عائدات واستثمارات : يحب ان تكون العوائد مستمرة ومناسبة ومقبولة بالنسبة للمخاطر والجهود المبذولة </a:t>
          </a:r>
          <a:endParaRPr lang="en-US" u="sng" dirty="0"/>
        </a:p>
      </dgm:t>
    </dgm:pt>
    <dgm:pt modelId="{34BCCD55-AE4C-4C7C-85E7-F617D55E3A66}" type="parTrans" cxnId="{B15DC5D7-3BCE-4603-9383-75D6F997FDDA}">
      <dgm:prSet/>
      <dgm:spPr/>
      <dgm:t>
        <a:bodyPr/>
        <a:lstStyle/>
        <a:p>
          <a:endParaRPr lang="en-US"/>
        </a:p>
      </dgm:t>
    </dgm:pt>
    <dgm:pt modelId="{E805CDCF-523B-4542-A273-1E02A7C14BC7}" type="sibTrans" cxnId="{B15DC5D7-3BCE-4603-9383-75D6F997FDDA}">
      <dgm:prSet/>
      <dgm:spPr/>
      <dgm:t>
        <a:bodyPr/>
        <a:lstStyle/>
        <a:p>
          <a:endParaRPr lang="en-US"/>
        </a:p>
      </dgm:t>
    </dgm:pt>
    <dgm:pt modelId="{153553EE-B1AE-42F0-A96E-84D6612C3E91}">
      <dgm:prSet/>
      <dgm:spPr/>
      <dgm:t>
        <a:bodyPr/>
        <a:lstStyle/>
        <a:p>
          <a:pPr rtl="1"/>
          <a:r>
            <a:rPr lang="ar-SA" b="1" dirty="0" smtClean="0"/>
            <a:t>التنافسية : يجب ان تكون افضل او تساوي المنتجات و الخدمات المتوفرة </a:t>
          </a:r>
          <a:endParaRPr lang="en-US" b="1" dirty="0"/>
        </a:p>
      </dgm:t>
    </dgm:pt>
    <dgm:pt modelId="{E0C3CC6C-33E1-4335-A796-08FC76640DB3}" type="parTrans" cxnId="{D8EFC8D3-9382-470A-BD68-896C67F5C969}">
      <dgm:prSet/>
      <dgm:spPr/>
      <dgm:t>
        <a:bodyPr/>
        <a:lstStyle/>
        <a:p>
          <a:endParaRPr lang="en-US"/>
        </a:p>
      </dgm:t>
    </dgm:pt>
    <dgm:pt modelId="{7CF417BA-46B8-4FF8-A23C-65858E09FDA2}" type="sibTrans" cxnId="{D8EFC8D3-9382-470A-BD68-896C67F5C969}">
      <dgm:prSet/>
      <dgm:spPr/>
      <dgm:t>
        <a:bodyPr/>
        <a:lstStyle/>
        <a:p>
          <a:endParaRPr lang="en-US"/>
        </a:p>
      </dgm:t>
    </dgm:pt>
    <dgm:pt modelId="{8EE71B6A-4655-4312-82A7-5ECEE3C6BA90}">
      <dgm:prSet/>
      <dgm:spPr/>
      <dgm:t>
        <a:bodyPr/>
        <a:lstStyle/>
        <a:p>
          <a:pPr rtl="1"/>
          <a:r>
            <a:rPr lang="ar-SA" u="sng" dirty="0" smtClean="0"/>
            <a:t>تلبية الاهداف : ان تكون قادرة على تلبية الهدف من المشروع </a:t>
          </a:r>
          <a:endParaRPr lang="en-US" u="sng" dirty="0"/>
        </a:p>
      </dgm:t>
    </dgm:pt>
    <dgm:pt modelId="{DA21B2C1-12D2-4A89-9916-16ED57A44756}" type="parTrans" cxnId="{C334D178-AAFD-462E-B0B4-E3D1825CA14B}">
      <dgm:prSet/>
      <dgm:spPr/>
      <dgm:t>
        <a:bodyPr/>
        <a:lstStyle/>
        <a:p>
          <a:endParaRPr lang="en-US"/>
        </a:p>
      </dgm:t>
    </dgm:pt>
    <dgm:pt modelId="{461170E8-8076-4986-B2E8-0FD758A465EA}" type="sibTrans" cxnId="{C334D178-AAFD-462E-B0B4-E3D1825CA14B}">
      <dgm:prSet/>
      <dgm:spPr/>
      <dgm:t>
        <a:bodyPr/>
        <a:lstStyle/>
        <a:p>
          <a:endParaRPr lang="en-US"/>
        </a:p>
      </dgm:t>
    </dgm:pt>
    <dgm:pt modelId="{8D5ECABD-86F1-45DF-8C70-72C1FED2DA50}">
      <dgm:prSet/>
      <dgm:spPr/>
      <dgm:t>
        <a:bodyPr/>
        <a:lstStyle/>
        <a:p>
          <a:pPr rtl="1"/>
          <a:r>
            <a:rPr lang="ar-SA" b="1" dirty="0" smtClean="0"/>
            <a:t>توفر الموارد والمؤهلات والمتطلبات القانونية  </a:t>
          </a:r>
          <a:endParaRPr lang="en-US" b="1" dirty="0"/>
        </a:p>
      </dgm:t>
    </dgm:pt>
    <dgm:pt modelId="{0FB1A81C-6151-43CF-A1B2-5C37EAD5744A}" type="parTrans" cxnId="{4BB234A7-CCD4-4893-9104-EC0A1C168900}">
      <dgm:prSet/>
      <dgm:spPr/>
      <dgm:t>
        <a:bodyPr/>
        <a:lstStyle/>
        <a:p>
          <a:endParaRPr lang="en-US"/>
        </a:p>
      </dgm:t>
    </dgm:pt>
    <dgm:pt modelId="{0D871F98-5942-4094-A50F-E2B4F0969DE5}" type="sibTrans" cxnId="{4BB234A7-CCD4-4893-9104-EC0A1C168900}">
      <dgm:prSet/>
      <dgm:spPr/>
      <dgm:t>
        <a:bodyPr/>
        <a:lstStyle/>
        <a:p>
          <a:endParaRPr lang="en-US"/>
        </a:p>
      </dgm:t>
    </dgm:pt>
    <dgm:pt modelId="{1EC8D971-3D00-48E9-A428-A24CB9BBC59F}" type="pres">
      <dgm:prSet presAssocID="{FF34603C-0A5C-4483-BA32-1408DFF2F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590EE-0EB3-4578-82C5-6EED72F77A7B}" type="pres">
      <dgm:prSet presAssocID="{D2557AA1-9047-4A0B-BC20-5A591B3CA65B}" presName="composite" presStyleCnt="0"/>
      <dgm:spPr/>
    </dgm:pt>
    <dgm:pt modelId="{CEA2F6BF-7B97-4F6A-BDB5-44AD8D21C683}" type="pres">
      <dgm:prSet presAssocID="{D2557AA1-9047-4A0B-BC20-5A591B3CA65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7767-CC74-4282-92D5-072592E28FBF}" type="pres">
      <dgm:prSet presAssocID="{D2557AA1-9047-4A0B-BC20-5A591B3CA65B}" presName="descendantText" presStyleLbl="alignAcc1" presStyleIdx="0" presStyleCnt="1" custScaleY="20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BBF44-CEA2-4F26-86D9-E5CA86F63105}" type="presOf" srcId="{D2557AA1-9047-4A0B-BC20-5A591B3CA65B}" destId="{CEA2F6BF-7B97-4F6A-BDB5-44AD8D21C683}" srcOrd="0" destOrd="0" presId="urn:microsoft.com/office/officeart/2005/8/layout/chevron2"/>
    <dgm:cxn modelId="{39F94A22-7B2F-4920-B8D2-FCCB91E4953C}" srcId="{D2557AA1-9047-4A0B-BC20-5A591B3CA65B}" destId="{D22FEBDE-2EA6-42F7-B927-3E87EC915680}" srcOrd="0" destOrd="0" parTransId="{9454B9F0-480D-4FC0-AE65-20C5119A99E8}" sibTransId="{A3030612-2AB8-45D5-9662-6590673F36B5}"/>
    <dgm:cxn modelId="{C334D178-AAFD-462E-B0B4-E3D1825CA14B}" srcId="{D2557AA1-9047-4A0B-BC20-5A591B3CA65B}" destId="{8EE71B6A-4655-4312-82A7-5ECEE3C6BA90}" srcOrd="3" destOrd="0" parTransId="{DA21B2C1-12D2-4A89-9916-16ED57A44756}" sibTransId="{461170E8-8076-4986-B2E8-0FD758A465EA}"/>
    <dgm:cxn modelId="{A4C302DB-F4DC-43EB-B884-055C1770E945}" srcId="{FF34603C-0A5C-4483-BA32-1408DFF2FE3E}" destId="{D2557AA1-9047-4A0B-BC20-5A591B3CA65B}" srcOrd="0" destOrd="0" parTransId="{1E51EAE2-E338-425B-9825-8B4D09C0DBD2}" sibTransId="{60ED6E30-8C45-4253-9D67-C64850C35F36}"/>
    <dgm:cxn modelId="{081187FC-3C93-4C38-981D-E9C694CE0D4E}" type="presOf" srcId="{D22FEBDE-2EA6-42F7-B927-3E87EC915680}" destId="{43707767-CC74-4282-92D5-072592E28FBF}" srcOrd="0" destOrd="0" presId="urn:microsoft.com/office/officeart/2005/8/layout/chevron2"/>
    <dgm:cxn modelId="{B15DC5D7-3BCE-4603-9383-75D6F997FDDA}" srcId="{D2557AA1-9047-4A0B-BC20-5A591B3CA65B}" destId="{E0456D06-C8D9-4953-A2FB-1A4389A05B60}" srcOrd="1" destOrd="0" parTransId="{34BCCD55-AE4C-4C7C-85E7-F617D55E3A66}" sibTransId="{E805CDCF-523B-4542-A273-1E02A7C14BC7}"/>
    <dgm:cxn modelId="{ED6475EE-2921-40FA-B694-A27677A1BFD1}" type="presOf" srcId="{8D5ECABD-86F1-45DF-8C70-72C1FED2DA50}" destId="{43707767-CC74-4282-92D5-072592E28FBF}" srcOrd="0" destOrd="4" presId="urn:microsoft.com/office/officeart/2005/8/layout/chevron2"/>
    <dgm:cxn modelId="{FDE60B8C-2242-491A-B2EE-50695CB6F39E}" type="presOf" srcId="{FF34603C-0A5C-4483-BA32-1408DFF2FE3E}" destId="{1EC8D971-3D00-48E9-A428-A24CB9BBC59F}" srcOrd="0" destOrd="0" presId="urn:microsoft.com/office/officeart/2005/8/layout/chevron2"/>
    <dgm:cxn modelId="{A171F2E9-7399-4B4B-A209-11FC3C41E9D5}" type="presOf" srcId="{E0456D06-C8D9-4953-A2FB-1A4389A05B60}" destId="{43707767-CC74-4282-92D5-072592E28FBF}" srcOrd="0" destOrd="1" presId="urn:microsoft.com/office/officeart/2005/8/layout/chevron2"/>
    <dgm:cxn modelId="{D8EFC8D3-9382-470A-BD68-896C67F5C969}" srcId="{D2557AA1-9047-4A0B-BC20-5A591B3CA65B}" destId="{153553EE-B1AE-42F0-A96E-84D6612C3E91}" srcOrd="2" destOrd="0" parTransId="{E0C3CC6C-33E1-4335-A796-08FC76640DB3}" sibTransId="{7CF417BA-46B8-4FF8-A23C-65858E09FDA2}"/>
    <dgm:cxn modelId="{048766B5-22BB-4715-ADDC-5F756BC4606D}" type="presOf" srcId="{153553EE-B1AE-42F0-A96E-84D6612C3E91}" destId="{43707767-CC74-4282-92D5-072592E28FBF}" srcOrd="0" destOrd="2" presId="urn:microsoft.com/office/officeart/2005/8/layout/chevron2"/>
    <dgm:cxn modelId="{DD8BBC59-3F62-479F-B929-260F95FF52FA}" type="presOf" srcId="{8EE71B6A-4655-4312-82A7-5ECEE3C6BA90}" destId="{43707767-CC74-4282-92D5-072592E28FBF}" srcOrd="0" destOrd="3" presId="urn:microsoft.com/office/officeart/2005/8/layout/chevron2"/>
    <dgm:cxn modelId="{4BB234A7-CCD4-4893-9104-EC0A1C168900}" srcId="{D2557AA1-9047-4A0B-BC20-5A591B3CA65B}" destId="{8D5ECABD-86F1-45DF-8C70-72C1FED2DA50}" srcOrd="4" destOrd="0" parTransId="{0FB1A81C-6151-43CF-A1B2-5C37EAD5744A}" sibTransId="{0D871F98-5942-4094-A50F-E2B4F0969DE5}"/>
    <dgm:cxn modelId="{748EB71F-A8D3-4D25-BC1B-EB5F50FB8758}" type="presParOf" srcId="{1EC8D971-3D00-48E9-A428-A24CB9BBC59F}" destId="{CF7590EE-0EB3-4578-82C5-6EED72F77A7B}" srcOrd="0" destOrd="0" presId="urn:microsoft.com/office/officeart/2005/8/layout/chevron2"/>
    <dgm:cxn modelId="{A0CD3744-A925-47A5-9D95-B11B5350EAA0}" type="presParOf" srcId="{CF7590EE-0EB3-4578-82C5-6EED72F77A7B}" destId="{CEA2F6BF-7B97-4F6A-BDB5-44AD8D21C683}" srcOrd="0" destOrd="0" presId="urn:microsoft.com/office/officeart/2005/8/layout/chevron2"/>
    <dgm:cxn modelId="{123CF19C-35AD-43F7-91E2-81F514269004}" type="presParOf" srcId="{CF7590EE-0EB3-4578-82C5-6EED72F77A7B}" destId="{43707767-CC74-4282-92D5-072592E28F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36E34A-AB8B-4BCF-819C-906DC050C7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9F488-7597-4B5E-B740-E7D4F0707D18}">
      <dgm:prSet custT="1"/>
      <dgm:spPr/>
      <dgm:t>
        <a:bodyPr/>
        <a:lstStyle/>
        <a:p>
          <a:pPr rtl="0"/>
          <a:r>
            <a:rPr lang="ar-SA" sz="3200" b="1" u="sng" smtClean="0"/>
            <a:t>تقييم فرص الاعمال </a:t>
          </a:r>
          <a:endParaRPr lang="en-US" sz="3200"/>
        </a:p>
      </dgm:t>
    </dgm:pt>
    <dgm:pt modelId="{DA6DC6AC-CC03-4CE5-BC40-BBEB9159ABF5}" type="parTrans" cxnId="{21720AF0-F6F5-43F8-B041-6BB6A6D5E09E}">
      <dgm:prSet/>
      <dgm:spPr/>
      <dgm:t>
        <a:bodyPr/>
        <a:lstStyle/>
        <a:p>
          <a:endParaRPr lang="en-US"/>
        </a:p>
      </dgm:t>
    </dgm:pt>
    <dgm:pt modelId="{17C5E2B3-6FC9-4AAB-9FB4-33EBAE654837}" type="sibTrans" cxnId="{21720AF0-F6F5-43F8-B041-6BB6A6D5E09E}">
      <dgm:prSet/>
      <dgm:spPr/>
      <dgm:t>
        <a:bodyPr/>
        <a:lstStyle/>
        <a:p>
          <a:endParaRPr lang="en-US"/>
        </a:p>
      </dgm:t>
    </dgm:pt>
    <dgm:pt modelId="{CA7CAAD2-FDF7-434B-953F-9C9B453AA9E4}">
      <dgm:prSet custT="1"/>
      <dgm:spPr/>
      <dgm:t>
        <a:bodyPr/>
        <a:lstStyle/>
        <a:p>
          <a:pPr rtl="1"/>
          <a:r>
            <a:rPr lang="ar-SA" sz="3200" smtClean="0"/>
            <a:t>لماذا يتم تفييم الفرص </a:t>
          </a:r>
          <a:endParaRPr lang="en-US" sz="3200"/>
        </a:p>
      </dgm:t>
    </dgm:pt>
    <dgm:pt modelId="{36F751F5-DBE5-40A7-A7FC-43EDB5ACF8E8}" type="parTrans" cxnId="{D9F4401E-C20C-41F9-9DA0-29002D1950F2}">
      <dgm:prSet/>
      <dgm:spPr/>
      <dgm:t>
        <a:bodyPr/>
        <a:lstStyle/>
        <a:p>
          <a:endParaRPr lang="en-US" sz="3200"/>
        </a:p>
      </dgm:t>
    </dgm:pt>
    <dgm:pt modelId="{84461DFB-5EA0-4D58-A4A1-EC7E84B776D5}" type="sibTrans" cxnId="{D9F4401E-C20C-41F9-9DA0-29002D1950F2}">
      <dgm:prSet/>
      <dgm:spPr/>
      <dgm:t>
        <a:bodyPr/>
        <a:lstStyle/>
        <a:p>
          <a:endParaRPr lang="en-US"/>
        </a:p>
      </dgm:t>
    </dgm:pt>
    <dgm:pt modelId="{8A8B94B5-F120-4924-BCCF-8DF0DFD57F89}">
      <dgm:prSet custT="1"/>
      <dgm:spPr/>
      <dgm:t>
        <a:bodyPr/>
        <a:lstStyle/>
        <a:p>
          <a:pPr rtl="1"/>
          <a:r>
            <a:rPr lang="ar-SA" sz="3200" smtClean="0"/>
            <a:t>1- هذه العملية تتم قبل التنفيذ لتحديد امكانية النجاح والفشل </a:t>
          </a:r>
          <a:endParaRPr lang="en-US" sz="3200"/>
        </a:p>
      </dgm:t>
    </dgm:pt>
    <dgm:pt modelId="{1A60CD0B-D438-4491-A40D-93DFF90DA159}" type="parTrans" cxnId="{BDE729D6-0157-4E2A-9DFF-EA1B81B8D10C}">
      <dgm:prSet/>
      <dgm:spPr/>
      <dgm:t>
        <a:bodyPr/>
        <a:lstStyle/>
        <a:p>
          <a:endParaRPr lang="en-US"/>
        </a:p>
      </dgm:t>
    </dgm:pt>
    <dgm:pt modelId="{8221D608-2B5B-4B23-99BC-CE3A875C0A70}" type="sibTrans" cxnId="{BDE729D6-0157-4E2A-9DFF-EA1B81B8D10C}">
      <dgm:prSet/>
      <dgm:spPr/>
      <dgm:t>
        <a:bodyPr/>
        <a:lstStyle/>
        <a:p>
          <a:endParaRPr lang="en-US"/>
        </a:p>
      </dgm:t>
    </dgm:pt>
    <dgm:pt modelId="{121DDB04-5A66-4227-8E49-F4510C19BD16}">
      <dgm:prSet custT="1"/>
      <dgm:spPr/>
      <dgm:t>
        <a:bodyPr/>
        <a:lstStyle/>
        <a:p>
          <a:pPr rtl="1"/>
          <a:r>
            <a:rPr lang="ar-SA" sz="3200" smtClean="0"/>
            <a:t>2- التخفيف من المخاطر المحتملة </a:t>
          </a:r>
          <a:endParaRPr lang="en-US" sz="3200"/>
        </a:p>
      </dgm:t>
    </dgm:pt>
    <dgm:pt modelId="{12C37DF3-AF66-43B5-A064-98908EE06ACA}" type="parTrans" cxnId="{30C58857-C3FB-4DA9-9944-378AAE64703E}">
      <dgm:prSet/>
      <dgm:spPr/>
      <dgm:t>
        <a:bodyPr/>
        <a:lstStyle/>
        <a:p>
          <a:endParaRPr lang="en-US"/>
        </a:p>
      </dgm:t>
    </dgm:pt>
    <dgm:pt modelId="{5A81E212-C37A-4734-9F12-30D1A0D30ADF}" type="sibTrans" cxnId="{30C58857-C3FB-4DA9-9944-378AAE64703E}">
      <dgm:prSet/>
      <dgm:spPr/>
      <dgm:t>
        <a:bodyPr/>
        <a:lstStyle/>
        <a:p>
          <a:endParaRPr lang="en-US"/>
        </a:p>
      </dgm:t>
    </dgm:pt>
    <dgm:pt modelId="{1B079599-7244-423E-903E-951380493EC8}">
      <dgm:prSet custT="1"/>
      <dgm:spPr/>
      <dgm:t>
        <a:bodyPr/>
        <a:lstStyle/>
        <a:p>
          <a:pPr rtl="1"/>
          <a:r>
            <a:rPr lang="ar-SA" sz="3200" smtClean="0"/>
            <a:t>3- تحديد نقاط الضعف والتفكير في حلول قبل البدء بالعمل </a:t>
          </a:r>
          <a:endParaRPr lang="en-US" sz="3200"/>
        </a:p>
      </dgm:t>
    </dgm:pt>
    <dgm:pt modelId="{6B8E7452-B2FA-4187-A829-1A670A2EABBA}" type="parTrans" cxnId="{B372CCAB-EC48-4417-BE7F-95BDEFA845E3}">
      <dgm:prSet/>
      <dgm:spPr/>
      <dgm:t>
        <a:bodyPr/>
        <a:lstStyle/>
        <a:p>
          <a:endParaRPr lang="en-US"/>
        </a:p>
      </dgm:t>
    </dgm:pt>
    <dgm:pt modelId="{998D5C1B-7F91-4F5B-9D0C-07B87C691E01}" type="sibTrans" cxnId="{B372CCAB-EC48-4417-BE7F-95BDEFA845E3}">
      <dgm:prSet/>
      <dgm:spPr/>
      <dgm:t>
        <a:bodyPr/>
        <a:lstStyle/>
        <a:p>
          <a:endParaRPr lang="en-US"/>
        </a:p>
      </dgm:t>
    </dgm:pt>
    <dgm:pt modelId="{5A45232F-4BA6-4A13-8E92-9A5511A6F31E}" type="pres">
      <dgm:prSet presAssocID="{2036E34A-AB8B-4BCF-819C-906DC050C7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218B-5E2B-4652-825E-AF4E75B09B60}" type="pres">
      <dgm:prSet presAssocID="{F599F488-7597-4B5E-B740-E7D4F0707D18}" presName="root" presStyleCnt="0"/>
      <dgm:spPr/>
    </dgm:pt>
    <dgm:pt modelId="{F9FFC7C4-2921-4B0D-9DEE-C7F73E7075E2}" type="pres">
      <dgm:prSet presAssocID="{F599F488-7597-4B5E-B740-E7D4F0707D18}" presName="rootComposite" presStyleCnt="0"/>
      <dgm:spPr/>
    </dgm:pt>
    <dgm:pt modelId="{346F118A-441E-4D50-94B9-02A9ED929427}" type="pres">
      <dgm:prSet presAssocID="{F599F488-7597-4B5E-B740-E7D4F0707D18}" presName="rootText" presStyleLbl="node1" presStyleIdx="0" presStyleCnt="4" custScaleY="222813"/>
      <dgm:spPr/>
      <dgm:t>
        <a:bodyPr/>
        <a:lstStyle/>
        <a:p>
          <a:endParaRPr lang="en-US"/>
        </a:p>
      </dgm:t>
    </dgm:pt>
    <dgm:pt modelId="{11DFD627-AA7B-40DA-B9EC-911EE9A6F7B4}" type="pres">
      <dgm:prSet presAssocID="{F599F488-7597-4B5E-B740-E7D4F0707D18}" presName="rootConnector" presStyleLbl="node1" presStyleIdx="0" presStyleCnt="4"/>
      <dgm:spPr/>
      <dgm:t>
        <a:bodyPr/>
        <a:lstStyle/>
        <a:p>
          <a:endParaRPr lang="en-US"/>
        </a:p>
      </dgm:t>
    </dgm:pt>
    <dgm:pt modelId="{894CD300-32EB-4321-9076-7B8C3267076C}" type="pres">
      <dgm:prSet presAssocID="{F599F488-7597-4B5E-B740-E7D4F0707D18}" presName="childShape" presStyleCnt="0"/>
      <dgm:spPr/>
    </dgm:pt>
    <dgm:pt modelId="{CAF34D5E-E5E1-451C-80A6-C2ED0B8736B9}" type="pres">
      <dgm:prSet presAssocID="{36F751F5-DBE5-40A7-A7FC-43EDB5ACF8E8}" presName="Name13" presStyleLbl="parChTrans1D2" presStyleIdx="0" presStyleCnt="1" custSzY="1943570"/>
      <dgm:spPr/>
      <dgm:t>
        <a:bodyPr/>
        <a:lstStyle/>
        <a:p>
          <a:endParaRPr lang="en-US"/>
        </a:p>
      </dgm:t>
    </dgm:pt>
    <dgm:pt modelId="{BFB0711C-EDD8-4CA0-9483-7001DAA262B8}" type="pres">
      <dgm:prSet presAssocID="{CA7CAAD2-FDF7-434B-953F-9C9B453AA9E4}" presName="childText" presStyleLbl="bgAcc1" presStyleIdx="0" presStyleCnt="1" custScaleY="222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4BC31-726E-4604-8B24-DA9A08A8ABF6}" type="pres">
      <dgm:prSet presAssocID="{8A8B94B5-F120-4924-BCCF-8DF0DFD57F89}" presName="root" presStyleCnt="0"/>
      <dgm:spPr/>
    </dgm:pt>
    <dgm:pt modelId="{FFAEDBB8-B250-4E72-BFD3-03EA159C70BA}" type="pres">
      <dgm:prSet presAssocID="{8A8B94B5-F120-4924-BCCF-8DF0DFD57F89}" presName="rootComposite" presStyleCnt="0"/>
      <dgm:spPr/>
    </dgm:pt>
    <dgm:pt modelId="{E972B2D0-0C49-4CF1-B849-C454107DF96E}" type="pres">
      <dgm:prSet presAssocID="{8A8B94B5-F120-4924-BCCF-8DF0DFD57F89}" presName="rootText" presStyleLbl="node1" presStyleIdx="1" presStyleCnt="4" custScaleY="222813"/>
      <dgm:spPr/>
      <dgm:t>
        <a:bodyPr/>
        <a:lstStyle/>
        <a:p>
          <a:endParaRPr lang="en-US"/>
        </a:p>
      </dgm:t>
    </dgm:pt>
    <dgm:pt modelId="{457689E1-AF82-4C6B-B9F5-0E4DCEE6D282}" type="pres">
      <dgm:prSet presAssocID="{8A8B94B5-F120-4924-BCCF-8DF0DFD57F89}" presName="rootConnector" presStyleLbl="node1" presStyleIdx="1" presStyleCnt="4"/>
      <dgm:spPr/>
      <dgm:t>
        <a:bodyPr/>
        <a:lstStyle/>
        <a:p>
          <a:endParaRPr lang="en-US"/>
        </a:p>
      </dgm:t>
    </dgm:pt>
    <dgm:pt modelId="{9A421F95-347E-4D24-AFC3-5A68BFD27F5E}" type="pres">
      <dgm:prSet presAssocID="{8A8B94B5-F120-4924-BCCF-8DF0DFD57F89}" presName="childShape" presStyleCnt="0"/>
      <dgm:spPr/>
    </dgm:pt>
    <dgm:pt modelId="{DAB9D99B-4677-4DE3-B3A3-95CB622D843D}" type="pres">
      <dgm:prSet presAssocID="{121DDB04-5A66-4227-8E49-F4510C19BD16}" presName="root" presStyleCnt="0"/>
      <dgm:spPr/>
    </dgm:pt>
    <dgm:pt modelId="{4F51CF76-D766-41B3-8C35-06C9CE8000A9}" type="pres">
      <dgm:prSet presAssocID="{121DDB04-5A66-4227-8E49-F4510C19BD16}" presName="rootComposite" presStyleCnt="0"/>
      <dgm:spPr/>
    </dgm:pt>
    <dgm:pt modelId="{048585DA-9C5B-4C7B-839A-DCE69DC61E18}" type="pres">
      <dgm:prSet presAssocID="{121DDB04-5A66-4227-8E49-F4510C19BD16}" presName="rootText" presStyleLbl="node1" presStyleIdx="2" presStyleCnt="4" custScaleY="222813"/>
      <dgm:spPr/>
      <dgm:t>
        <a:bodyPr/>
        <a:lstStyle/>
        <a:p>
          <a:endParaRPr lang="en-US"/>
        </a:p>
      </dgm:t>
    </dgm:pt>
    <dgm:pt modelId="{BD4F2E1F-1F05-4FC3-808B-1A8439BF1572}" type="pres">
      <dgm:prSet presAssocID="{121DDB04-5A66-4227-8E49-F4510C19BD16}" presName="rootConnector" presStyleLbl="node1" presStyleIdx="2" presStyleCnt="4"/>
      <dgm:spPr/>
      <dgm:t>
        <a:bodyPr/>
        <a:lstStyle/>
        <a:p>
          <a:endParaRPr lang="en-US"/>
        </a:p>
      </dgm:t>
    </dgm:pt>
    <dgm:pt modelId="{7AF9D64A-AF17-4FF0-BC1F-D5396B773544}" type="pres">
      <dgm:prSet presAssocID="{121DDB04-5A66-4227-8E49-F4510C19BD16}" presName="childShape" presStyleCnt="0"/>
      <dgm:spPr/>
    </dgm:pt>
    <dgm:pt modelId="{50A5A6EB-66C3-4B4B-BACE-005BEE837654}" type="pres">
      <dgm:prSet presAssocID="{1B079599-7244-423E-903E-951380493EC8}" presName="root" presStyleCnt="0"/>
      <dgm:spPr/>
    </dgm:pt>
    <dgm:pt modelId="{4530207B-71E5-4372-92FD-8FCACBF306C2}" type="pres">
      <dgm:prSet presAssocID="{1B079599-7244-423E-903E-951380493EC8}" presName="rootComposite" presStyleCnt="0"/>
      <dgm:spPr/>
    </dgm:pt>
    <dgm:pt modelId="{4BE3D324-B79E-4FFA-8AD1-49381D45E0FA}" type="pres">
      <dgm:prSet presAssocID="{1B079599-7244-423E-903E-951380493EC8}" presName="rootText" presStyleLbl="node1" presStyleIdx="3" presStyleCnt="4" custScaleY="222813"/>
      <dgm:spPr/>
      <dgm:t>
        <a:bodyPr/>
        <a:lstStyle/>
        <a:p>
          <a:endParaRPr lang="en-US"/>
        </a:p>
      </dgm:t>
    </dgm:pt>
    <dgm:pt modelId="{D458CAE4-FAED-4FC0-8087-2B3952A00F9C}" type="pres">
      <dgm:prSet presAssocID="{1B079599-7244-423E-903E-951380493EC8}" presName="rootConnector" presStyleLbl="node1" presStyleIdx="3" presStyleCnt="4"/>
      <dgm:spPr/>
      <dgm:t>
        <a:bodyPr/>
        <a:lstStyle/>
        <a:p>
          <a:endParaRPr lang="en-US"/>
        </a:p>
      </dgm:t>
    </dgm:pt>
    <dgm:pt modelId="{1D8A4512-BA5B-48B5-A599-7B7628E12E6C}" type="pres">
      <dgm:prSet presAssocID="{1B079599-7244-423E-903E-951380493EC8}" presName="childShape" presStyleCnt="0"/>
      <dgm:spPr/>
    </dgm:pt>
  </dgm:ptLst>
  <dgm:cxnLst>
    <dgm:cxn modelId="{D9F4401E-C20C-41F9-9DA0-29002D1950F2}" srcId="{F599F488-7597-4B5E-B740-E7D4F0707D18}" destId="{CA7CAAD2-FDF7-434B-953F-9C9B453AA9E4}" srcOrd="0" destOrd="0" parTransId="{36F751F5-DBE5-40A7-A7FC-43EDB5ACF8E8}" sibTransId="{84461DFB-5EA0-4D58-A4A1-EC7E84B776D5}"/>
    <dgm:cxn modelId="{68EBB887-131B-464F-8011-7D5D1F610DDB}" type="presOf" srcId="{36F751F5-DBE5-40A7-A7FC-43EDB5ACF8E8}" destId="{CAF34D5E-E5E1-451C-80A6-C2ED0B8736B9}" srcOrd="0" destOrd="0" presId="urn:microsoft.com/office/officeart/2005/8/layout/hierarchy3"/>
    <dgm:cxn modelId="{30C58857-C3FB-4DA9-9944-378AAE64703E}" srcId="{2036E34A-AB8B-4BCF-819C-906DC050C78F}" destId="{121DDB04-5A66-4227-8E49-F4510C19BD16}" srcOrd="2" destOrd="0" parTransId="{12C37DF3-AF66-43B5-A064-98908EE06ACA}" sibTransId="{5A81E212-C37A-4734-9F12-30D1A0D30ADF}"/>
    <dgm:cxn modelId="{19EDCCE1-66AD-4A17-BD97-1D5105DD60EC}" type="presOf" srcId="{121DDB04-5A66-4227-8E49-F4510C19BD16}" destId="{048585DA-9C5B-4C7B-839A-DCE69DC61E18}" srcOrd="0" destOrd="0" presId="urn:microsoft.com/office/officeart/2005/8/layout/hierarchy3"/>
    <dgm:cxn modelId="{B794EC40-F262-4CFC-BDA3-5A59975665EA}" type="presOf" srcId="{F599F488-7597-4B5E-B740-E7D4F0707D18}" destId="{11DFD627-AA7B-40DA-B9EC-911EE9A6F7B4}" srcOrd="1" destOrd="0" presId="urn:microsoft.com/office/officeart/2005/8/layout/hierarchy3"/>
    <dgm:cxn modelId="{5CDC3E79-D41A-467F-A3FA-54C8D33E0B2C}" type="presOf" srcId="{2036E34A-AB8B-4BCF-819C-906DC050C78F}" destId="{5A45232F-4BA6-4A13-8E92-9A5511A6F31E}" srcOrd="0" destOrd="0" presId="urn:microsoft.com/office/officeart/2005/8/layout/hierarchy3"/>
    <dgm:cxn modelId="{BDE729D6-0157-4E2A-9DFF-EA1B81B8D10C}" srcId="{2036E34A-AB8B-4BCF-819C-906DC050C78F}" destId="{8A8B94B5-F120-4924-BCCF-8DF0DFD57F89}" srcOrd="1" destOrd="0" parTransId="{1A60CD0B-D438-4491-A40D-93DFF90DA159}" sibTransId="{8221D608-2B5B-4B23-99BC-CE3A875C0A70}"/>
    <dgm:cxn modelId="{FAB1E8E3-79D7-4696-B68C-E6BB4F049042}" type="presOf" srcId="{CA7CAAD2-FDF7-434B-953F-9C9B453AA9E4}" destId="{BFB0711C-EDD8-4CA0-9483-7001DAA262B8}" srcOrd="0" destOrd="0" presId="urn:microsoft.com/office/officeart/2005/8/layout/hierarchy3"/>
    <dgm:cxn modelId="{8992AA3B-79F5-48AF-A690-D2A3EC327987}" type="presOf" srcId="{8A8B94B5-F120-4924-BCCF-8DF0DFD57F89}" destId="{457689E1-AF82-4C6B-B9F5-0E4DCEE6D282}" srcOrd="1" destOrd="0" presId="urn:microsoft.com/office/officeart/2005/8/layout/hierarchy3"/>
    <dgm:cxn modelId="{21720AF0-F6F5-43F8-B041-6BB6A6D5E09E}" srcId="{2036E34A-AB8B-4BCF-819C-906DC050C78F}" destId="{F599F488-7597-4B5E-B740-E7D4F0707D18}" srcOrd="0" destOrd="0" parTransId="{DA6DC6AC-CC03-4CE5-BC40-BBEB9159ABF5}" sibTransId="{17C5E2B3-6FC9-4AAB-9FB4-33EBAE654837}"/>
    <dgm:cxn modelId="{F6E2767B-B237-450F-9E8B-33A58C0CE045}" type="presOf" srcId="{8A8B94B5-F120-4924-BCCF-8DF0DFD57F89}" destId="{E972B2D0-0C49-4CF1-B849-C454107DF96E}" srcOrd="0" destOrd="0" presId="urn:microsoft.com/office/officeart/2005/8/layout/hierarchy3"/>
    <dgm:cxn modelId="{7288AD36-A580-4549-AF9B-9C4AADD03A0F}" type="presOf" srcId="{1B079599-7244-423E-903E-951380493EC8}" destId="{D458CAE4-FAED-4FC0-8087-2B3952A00F9C}" srcOrd="1" destOrd="0" presId="urn:microsoft.com/office/officeart/2005/8/layout/hierarchy3"/>
    <dgm:cxn modelId="{A1C0B12D-CBD9-49B7-9DB5-50F126E7D9B7}" type="presOf" srcId="{F599F488-7597-4B5E-B740-E7D4F0707D18}" destId="{346F118A-441E-4D50-94B9-02A9ED929427}" srcOrd="0" destOrd="0" presId="urn:microsoft.com/office/officeart/2005/8/layout/hierarchy3"/>
    <dgm:cxn modelId="{B372CCAB-EC48-4417-BE7F-95BDEFA845E3}" srcId="{2036E34A-AB8B-4BCF-819C-906DC050C78F}" destId="{1B079599-7244-423E-903E-951380493EC8}" srcOrd="3" destOrd="0" parTransId="{6B8E7452-B2FA-4187-A829-1A670A2EABBA}" sibTransId="{998D5C1B-7F91-4F5B-9D0C-07B87C691E01}"/>
    <dgm:cxn modelId="{F96D00AC-9A62-49ED-8D76-3E0DACF743C0}" type="presOf" srcId="{121DDB04-5A66-4227-8E49-F4510C19BD16}" destId="{BD4F2E1F-1F05-4FC3-808B-1A8439BF1572}" srcOrd="1" destOrd="0" presId="urn:microsoft.com/office/officeart/2005/8/layout/hierarchy3"/>
    <dgm:cxn modelId="{C865BDEB-0BE5-4FC8-8F24-F7D8791456E2}" type="presOf" srcId="{1B079599-7244-423E-903E-951380493EC8}" destId="{4BE3D324-B79E-4FFA-8AD1-49381D45E0FA}" srcOrd="0" destOrd="0" presId="urn:microsoft.com/office/officeart/2005/8/layout/hierarchy3"/>
    <dgm:cxn modelId="{7F7613E8-B7DA-41EE-AF69-A78A161A355D}" type="presParOf" srcId="{5A45232F-4BA6-4A13-8E92-9A5511A6F31E}" destId="{C9CB218B-5E2B-4652-825E-AF4E75B09B60}" srcOrd="0" destOrd="0" presId="urn:microsoft.com/office/officeart/2005/8/layout/hierarchy3"/>
    <dgm:cxn modelId="{422BE1B3-C8A7-4BED-8DE8-AE46A8F23BCC}" type="presParOf" srcId="{C9CB218B-5E2B-4652-825E-AF4E75B09B60}" destId="{F9FFC7C4-2921-4B0D-9DEE-C7F73E7075E2}" srcOrd="0" destOrd="0" presId="urn:microsoft.com/office/officeart/2005/8/layout/hierarchy3"/>
    <dgm:cxn modelId="{80707020-5128-4B95-9EBB-C88F7519866C}" type="presParOf" srcId="{F9FFC7C4-2921-4B0D-9DEE-C7F73E7075E2}" destId="{346F118A-441E-4D50-94B9-02A9ED929427}" srcOrd="0" destOrd="0" presId="urn:microsoft.com/office/officeart/2005/8/layout/hierarchy3"/>
    <dgm:cxn modelId="{457DB5D9-A21D-49D6-8933-14A63D68FA62}" type="presParOf" srcId="{F9FFC7C4-2921-4B0D-9DEE-C7F73E7075E2}" destId="{11DFD627-AA7B-40DA-B9EC-911EE9A6F7B4}" srcOrd="1" destOrd="0" presId="urn:microsoft.com/office/officeart/2005/8/layout/hierarchy3"/>
    <dgm:cxn modelId="{A61E2E3A-47D7-474E-B4CF-D82ADB78C81F}" type="presParOf" srcId="{C9CB218B-5E2B-4652-825E-AF4E75B09B60}" destId="{894CD300-32EB-4321-9076-7B8C3267076C}" srcOrd="1" destOrd="0" presId="urn:microsoft.com/office/officeart/2005/8/layout/hierarchy3"/>
    <dgm:cxn modelId="{3A14887F-6448-4563-A428-28BD01825F6F}" type="presParOf" srcId="{894CD300-32EB-4321-9076-7B8C3267076C}" destId="{CAF34D5E-E5E1-451C-80A6-C2ED0B8736B9}" srcOrd="0" destOrd="0" presId="urn:microsoft.com/office/officeart/2005/8/layout/hierarchy3"/>
    <dgm:cxn modelId="{999F8CB9-B2D1-46CE-9EED-A4A2455A1235}" type="presParOf" srcId="{894CD300-32EB-4321-9076-7B8C3267076C}" destId="{BFB0711C-EDD8-4CA0-9483-7001DAA262B8}" srcOrd="1" destOrd="0" presId="urn:microsoft.com/office/officeart/2005/8/layout/hierarchy3"/>
    <dgm:cxn modelId="{F4C3CDF1-0595-44A1-B36E-2707B9A9B34C}" type="presParOf" srcId="{5A45232F-4BA6-4A13-8E92-9A5511A6F31E}" destId="{7064BC31-726E-4604-8B24-DA9A08A8ABF6}" srcOrd="1" destOrd="0" presId="urn:microsoft.com/office/officeart/2005/8/layout/hierarchy3"/>
    <dgm:cxn modelId="{DE54D59B-A119-491E-83DF-3F41BEC6A97E}" type="presParOf" srcId="{7064BC31-726E-4604-8B24-DA9A08A8ABF6}" destId="{FFAEDBB8-B250-4E72-BFD3-03EA159C70BA}" srcOrd="0" destOrd="0" presId="urn:microsoft.com/office/officeart/2005/8/layout/hierarchy3"/>
    <dgm:cxn modelId="{CA2288AD-DBD2-4D85-9B4B-D86F4B477672}" type="presParOf" srcId="{FFAEDBB8-B250-4E72-BFD3-03EA159C70BA}" destId="{E972B2D0-0C49-4CF1-B849-C454107DF96E}" srcOrd="0" destOrd="0" presId="urn:microsoft.com/office/officeart/2005/8/layout/hierarchy3"/>
    <dgm:cxn modelId="{DA4B4FA1-8C0B-4CA2-8B6A-DFE6E145C709}" type="presParOf" srcId="{FFAEDBB8-B250-4E72-BFD3-03EA159C70BA}" destId="{457689E1-AF82-4C6B-B9F5-0E4DCEE6D282}" srcOrd="1" destOrd="0" presId="urn:microsoft.com/office/officeart/2005/8/layout/hierarchy3"/>
    <dgm:cxn modelId="{0F7BA9DA-B410-4A97-BFED-0AE62C4BFD84}" type="presParOf" srcId="{7064BC31-726E-4604-8B24-DA9A08A8ABF6}" destId="{9A421F95-347E-4D24-AFC3-5A68BFD27F5E}" srcOrd="1" destOrd="0" presId="urn:microsoft.com/office/officeart/2005/8/layout/hierarchy3"/>
    <dgm:cxn modelId="{81F470FC-BEE6-4710-BFAC-B0D6051DECF1}" type="presParOf" srcId="{5A45232F-4BA6-4A13-8E92-9A5511A6F31E}" destId="{DAB9D99B-4677-4DE3-B3A3-95CB622D843D}" srcOrd="2" destOrd="0" presId="urn:microsoft.com/office/officeart/2005/8/layout/hierarchy3"/>
    <dgm:cxn modelId="{9372D926-3EEA-4123-B0D6-508049988FD1}" type="presParOf" srcId="{DAB9D99B-4677-4DE3-B3A3-95CB622D843D}" destId="{4F51CF76-D766-41B3-8C35-06C9CE8000A9}" srcOrd="0" destOrd="0" presId="urn:microsoft.com/office/officeart/2005/8/layout/hierarchy3"/>
    <dgm:cxn modelId="{8D29BBEE-EFAC-4A67-8E38-A134464FC1D8}" type="presParOf" srcId="{4F51CF76-D766-41B3-8C35-06C9CE8000A9}" destId="{048585DA-9C5B-4C7B-839A-DCE69DC61E18}" srcOrd="0" destOrd="0" presId="urn:microsoft.com/office/officeart/2005/8/layout/hierarchy3"/>
    <dgm:cxn modelId="{D153958D-D659-4E92-A57E-F80A3DB500F4}" type="presParOf" srcId="{4F51CF76-D766-41B3-8C35-06C9CE8000A9}" destId="{BD4F2E1F-1F05-4FC3-808B-1A8439BF1572}" srcOrd="1" destOrd="0" presId="urn:microsoft.com/office/officeart/2005/8/layout/hierarchy3"/>
    <dgm:cxn modelId="{3F59FB9A-9DED-4514-9216-186656B4D0C9}" type="presParOf" srcId="{DAB9D99B-4677-4DE3-B3A3-95CB622D843D}" destId="{7AF9D64A-AF17-4FF0-BC1F-D5396B773544}" srcOrd="1" destOrd="0" presId="urn:microsoft.com/office/officeart/2005/8/layout/hierarchy3"/>
    <dgm:cxn modelId="{15373263-22F3-4648-B90A-A09E0C138B22}" type="presParOf" srcId="{5A45232F-4BA6-4A13-8E92-9A5511A6F31E}" destId="{50A5A6EB-66C3-4B4B-BACE-005BEE837654}" srcOrd="3" destOrd="0" presId="urn:microsoft.com/office/officeart/2005/8/layout/hierarchy3"/>
    <dgm:cxn modelId="{9492CFD8-543C-4574-8F69-DA275555EEFE}" type="presParOf" srcId="{50A5A6EB-66C3-4B4B-BACE-005BEE837654}" destId="{4530207B-71E5-4372-92FD-8FCACBF306C2}" srcOrd="0" destOrd="0" presId="urn:microsoft.com/office/officeart/2005/8/layout/hierarchy3"/>
    <dgm:cxn modelId="{DBAB7E2D-9427-4F2A-B5D4-F9B3265B2144}" type="presParOf" srcId="{4530207B-71E5-4372-92FD-8FCACBF306C2}" destId="{4BE3D324-B79E-4FFA-8AD1-49381D45E0FA}" srcOrd="0" destOrd="0" presId="urn:microsoft.com/office/officeart/2005/8/layout/hierarchy3"/>
    <dgm:cxn modelId="{36FA7970-FEA8-45C4-8E52-DD1DB48E1901}" type="presParOf" srcId="{4530207B-71E5-4372-92FD-8FCACBF306C2}" destId="{D458CAE4-FAED-4FC0-8087-2B3952A00F9C}" srcOrd="1" destOrd="0" presId="urn:microsoft.com/office/officeart/2005/8/layout/hierarchy3"/>
    <dgm:cxn modelId="{54AE4CDF-2831-44DC-9931-03CB26563E96}" type="presParOf" srcId="{50A5A6EB-66C3-4B4B-BACE-005BEE837654}" destId="{1D8A4512-BA5B-48B5-A599-7B7628E12E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7762184-0230-4513-9D6F-510F3EFA7BDF}" type="presOf" srcId="{99BF7F94-4346-4D54-8DC2-96F390080C5F}" destId="{6952534D-9465-4AB2-8C74-22F5A3D1B69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2C2246-7901-4C65-9987-8C14D66111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3350B-9B4A-40AC-9057-4D48E4740062}">
      <dgm:prSet/>
      <dgm:spPr/>
      <dgm:t>
        <a:bodyPr/>
        <a:lstStyle/>
        <a:p>
          <a:pPr algn="r" rtl="0"/>
          <a:r>
            <a:rPr lang="ar-SA" b="1" u="sng" dirty="0" smtClean="0"/>
            <a:t>العوامل التي يتم تقييم فرص الاعمال بالاعتماد عليها </a:t>
          </a:r>
          <a:endParaRPr lang="en-US" dirty="0"/>
        </a:p>
      </dgm:t>
    </dgm:pt>
    <dgm:pt modelId="{E2CE6A09-FD06-497E-AF97-3E2F5CA7AA0E}" type="parTrans" cxnId="{58C206EE-D55D-4637-A4F9-DCDB0AC3BA2E}">
      <dgm:prSet/>
      <dgm:spPr/>
      <dgm:t>
        <a:bodyPr/>
        <a:lstStyle/>
        <a:p>
          <a:endParaRPr lang="en-US"/>
        </a:p>
      </dgm:t>
    </dgm:pt>
    <dgm:pt modelId="{A62750F8-7A59-4877-9DED-F09DE4238462}" type="sibTrans" cxnId="{58C206EE-D55D-4637-A4F9-DCDB0AC3BA2E}">
      <dgm:prSet/>
      <dgm:spPr/>
      <dgm:t>
        <a:bodyPr/>
        <a:lstStyle/>
        <a:p>
          <a:endParaRPr lang="en-US"/>
        </a:p>
      </dgm:t>
    </dgm:pt>
    <dgm:pt modelId="{4231019B-3A6E-4975-B229-E67661D551DA}">
      <dgm:prSet/>
      <dgm:spPr/>
      <dgm:t>
        <a:bodyPr/>
        <a:lstStyle/>
        <a:p>
          <a:pPr algn="r" rtl="1"/>
          <a:r>
            <a:rPr lang="ar-SA" b="1" smtClean="0"/>
            <a:t>1-  توفر السوق الحالية وحجمها / هل تتوفر سوق لهذه الفكرة ؟؟؟؟ </a:t>
          </a:r>
          <a:endParaRPr lang="en-US"/>
        </a:p>
      </dgm:t>
    </dgm:pt>
    <dgm:pt modelId="{28382A4B-99E3-4EB7-B6FD-23AC451C87DB}" type="parTrans" cxnId="{27B60DB0-34BD-464C-B46D-E960D64BA34D}">
      <dgm:prSet/>
      <dgm:spPr/>
      <dgm:t>
        <a:bodyPr/>
        <a:lstStyle/>
        <a:p>
          <a:endParaRPr lang="en-US"/>
        </a:p>
      </dgm:t>
    </dgm:pt>
    <dgm:pt modelId="{FAAADCE0-D3D2-4DAB-90D6-A425E73D9039}" type="sibTrans" cxnId="{27B60DB0-34BD-464C-B46D-E960D64BA34D}">
      <dgm:prSet/>
      <dgm:spPr/>
      <dgm:t>
        <a:bodyPr/>
        <a:lstStyle/>
        <a:p>
          <a:endParaRPr lang="en-US"/>
        </a:p>
      </dgm:t>
    </dgm:pt>
    <dgm:pt modelId="{AB3B9306-1117-4662-A9D1-14962F58C4CE}">
      <dgm:prSet/>
      <dgm:spPr/>
      <dgm:t>
        <a:bodyPr/>
        <a:lstStyle/>
        <a:p>
          <a:pPr algn="r" rtl="1"/>
          <a:r>
            <a:rPr lang="ar-SA" b="1" dirty="0" smtClean="0"/>
            <a:t>هل يوجد زبائن محتملين قادرين على  شراء المنتج / الخدمة ؟</a:t>
          </a:r>
          <a:endParaRPr lang="en-US" dirty="0"/>
        </a:p>
      </dgm:t>
    </dgm:pt>
    <dgm:pt modelId="{C4DDB1CD-D0AC-484F-9F6C-AAA59CB61D62}" type="parTrans" cxnId="{9D7142A0-F3D2-4F41-A8B3-B334F7BE3E25}">
      <dgm:prSet/>
      <dgm:spPr/>
      <dgm:t>
        <a:bodyPr/>
        <a:lstStyle/>
        <a:p>
          <a:endParaRPr lang="en-US"/>
        </a:p>
      </dgm:t>
    </dgm:pt>
    <dgm:pt modelId="{C048A11A-20F0-411A-A400-7B1A59489294}" type="sibTrans" cxnId="{9D7142A0-F3D2-4F41-A8B3-B334F7BE3E25}">
      <dgm:prSet/>
      <dgm:spPr/>
      <dgm:t>
        <a:bodyPr/>
        <a:lstStyle/>
        <a:p>
          <a:endParaRPr lang="en-US"/>
        </a:p>
      </dgm:t>
    </dgm:pt>
    <dgm:pt modelId="{65BC5780-4D95-4E44-B5F3-FCECE6FD9891}">
      <dgm:prSet/>
      <dgm:spPr/>
      <dgm:t>
        <a:bodyPr/>
        <a:lstStyle/>
        <a:p>
          <a:pPr algn="r" rtl="1"/>
          <a:r>
            <a:rPr lang="ar-SA" b="1" smtClean="0"/>
            <a:t>هل تلبي الخدمة / المننج حاجة الزبائن المحتملين </a:t>
          </a:r>
          <a:endParaRPr lang="en-US"/>
        </a:p>
      </dgm:t>
    </dgm:pt>
    <dgm:pt modelId="{12A9D6AD-B2FD-4B74-AD08-E90D93540680}" type="parTrans" cxnId="{2F91C8BE-AC68-4347-A2CC-2B545FE9FEBE}">
      <dgm:prSet/>
      <dgm:spPr/>
      <dgm:t>
        <a:bodyPr/>
        <a:lstStyle/>
        <a:p>
          <a:endParaRPr lang="en-US"/>
        </a:p>
      </dgm:t>
    </dgm:pt>
    <dgm:pt modelId="{A7FAC69E-939A-43CA-9C23-4E184A39C5DB}" type="sibTrans" cxnId="{2F91C8BE-AC68-4347-A2CC-2B545FE9FEBE}">
      <dgm:prSet/>
      <dgm:spPr/>
      <dgm:t>
        <a:bodyPr/>
        <a:lstStyle/>
        <a:p>
          <a:endParaRPr lang="en-US"/>
        </a:p>
      </dgm:t>
    </dgm:pt>
    <dgm:pt modelId="{51A418F8-1F39-4218-8B8F-E490C6F72558}">
      <dgm:prSet/>
      <dgm:spPr/>
      <dgm:t>
        <a:bodyPr/>
        <a:lstStyle/>
        <a:p>
          <a:pPr algn="r" rtl="1"/>
          <a:r>
            <a:rPr lang="ar-SA" b="1" smtClean="0"/>
            <a:t>هل السوق الذي سيتم العمل فيه كبير ام صغير ؟؟ ( لتحديد الحصة السوقية )</a:t>
          </a:r>
          <a:endParaRPr lang="en-US"/>
        </a:p>
      </dgm:t>
    </dgm:pt>
    <dgm:pt modelId="{49FE2D0C-95D9-4E54-A427-CD962E315A24}" type="parTrans" cxnId="{60F6B817-8E1D-4599-B1CD-3FFC907D5F2A}">
      <dgm:prSet/>
      <dgm:spPr/>
      <dgm:t>
        <a:bodyPr/>
        <a:lstStyle/>
        <a:p>
          <a:endParaRPr lang="en-US"/>
        </a:p>
      </dgm:t>
    </dgm:pt>
    <dgm:pt modelId="{74994656-0CFE-4CA2-AADE-15BF1D2EB1EB}" type="sibTrans" cxnId="{60F6B817-8E1D-4599-B1CD-3FFC907D5F2A}">
      <dgm:prSet/>
      <dgm:spPr/>
      <dgm:t>
        <a:bodyPr/>
        <a:lstStyle/>
        <a:p>
          <a:endParaRPr lang="en-US"/>
        </a:p>
      </dgm:t>
    </dgm:pt>
    <dgm:pt modelId="{67150C1B-E788-4F85-8A34-2A91F088C759}">
      <dgm:prSet/>
      <dgm:spPr/>
      <dgm:t>
        <a:bodyPr/>
        <a:lstStyle/>
        <a:p>
          <a:pPr algn="r" rtl="1"/>
          <a:r>
            <a:rPr lang="ar-SA" b="1" smtClean="0"/>
            <a:t>هل القطاع الذي سيتم العمل فيه نامي ام راكد ؟؟</a:t>
          </a:r>
          <a:endParaRPr lang="en-US"/>
        </a:p>
      </dgm:t>
    </dgm:pt>
    <dgm:pt modelId="{C8891680-8687-4B8E-B783-49446F5D9A86}" type="parTrans" cxnId="{2C89EB0F-2C94-410A-931B-F0C45076D30B}">
      <dgm:prSet/>
      <dgm:spPr/>
      <dgm:t>
        <a:bodyPr/>
        <a:lstStyle/>
        <a:p>
          <a:endParaRPr lang="en-US"/>
        </a:p>
      </dgm:t>
    </dgm:pt>
    <dgm:pt modelId="{2CC57FFD-A968-4F50-A2FF-E0709984575C}" type="sibTrans" cxnId="{2C89EB0F-2C94-410A-931B-F0C45076D30B}">
      <dgm:prSet/>
      <dgm:spPr/>
      <dgm:t>
        <a:bodyPr/>
        <a:lstStyle/>
        <a:p>
          <a:endParaRPr lang="en-US"/>
        </a:p>
      </dgm:t>
    </dgm:pt>
    <dgm:pt modelId="{11C44857-21FB-49E8-B9A1-431182536327}">
      <dgm:prSet/>
      <dgm:spPr/>
      <dgm:t>
        <a:bodyPr/>
        <a:lstStyle/>
        <a:p>
          <a:pPr algn="r" rtl="1"/>
          <a:r>
            <a:rPr lang="ar-SA" b="1" smtClean="0"/>
            <a:t>ولكن كيف يمكن الحصول على هذه البيانات :</a:t>
          </a:r>
          <a:endParaRPr lang="en-US"/>
        </a:p>
      </dgm:t>
    </dgm:pt>
    <dgm:pt modelId="{5D0D11A4-2AF6-4098-AC46-EC64975F3C2E}" type="parTrans" cxnId="{E474EC09-5CF3-4354-BC72-64D7E66CAD13}">
      <dgm:prSet/>
      <dgm:spPr/>
      <dgm:t>
        <a:bodyPr/>
        <a:lstStyle/>
        <a:p>
          <a:endParaRPr lang="en-US"/>
        </a:p>
      </dgm:t>
    </dgm:pt>
    <dgm:pt modelId="{F4A86CCE-9BFB-42D7-817C-A17F35406BEB}" type="sibTrans" cxnId="{E474EC09-5CF3-4354-BC72-64D7E66CAD13}">
      <dgm:prSet/>
      <dgm:spPr/>
      <dgm:t>
        <a:bodyPr/>
        <a:lstStyle/>
        <a:p>
          <a:endParaRPr lang="en-US"/>
        </a:p>
      </dgm:t>
    </dgm:pt>
    <dgm:pt modelId="{1D2354F3-4DD0-489F-9575-CB3C0CFC895E}">
      <dgm:prSet/>
      <dgm:spPr/>
      <dgm:t>
        <a:bodyPr/>
        <a:lstStyle/>
        <a:p>
          <a:pPr algn="r" rtl="1"/>
          <a:r>
            <a:rPr lang="ar-SA" b="1" dirty="0" smtClean="0"/>
            <a:t>عن طريق البحث في الاحصائيات المتوفرة الرسمية عن السوق </a:t>
          </a:r>
          <a:endParaRPr lang="en-US" dirty="0"/>
        </a:p>
      </dgm:t>
    </dgm:pt>
    <dgm:pt modelId="{10DFBB55-1499-4DAF-9308-3C753D79B44A}" type="parTrans" cxnId="{CCD75F53-5876-4ABA-A995-1853DE56DE51}">
      <dgm:prSet/>
      <dgm:spPr/>
      <dgm:t>
        <a:bodyPr/>
        <a:lstStyle/>
        <a:p>
          <a:endParaRPr lang="en-US"/>
        </a:p>
      </dgm:t>
    </dgm:pt>
    <dgm:pt modelId="{6C300A24-BE4E-4265-B124-02285C9E11B5}" type="sibTrans" cxnId="{CCD75F53-5876-4ABA-A995-1853DE56DE51}">
      <dgm:prSet/>
      <dgm:spPr/>
      <dgm:t>
        <a:bodyPr/>
        <a:lstStyle/>
        <a:p>
          <a:endParaRPr lang="en-US"/>
        </a:p>
      </dgm:t>
    </dgm:pt>
    <dgm:pt modelId="{72230171-25FB-42CE-B85E-B816BC9EA171}">
      <dgm:prSet/>
      <dgm:spPr/>
      <dgm:t>
        <a:bodyPr/>
        <a:lstStyle/>
        <a:p>
          <a:pPr algn="r" rtl="1"/>
          <a:r>
            <a:rPr lang="ar-SA" b="1" smtClean="0"/>
            <a:t>عن طريق المقابلات مع الناس في السوق ( زبائن او موردين ) </a:t>
          </a:r>
          <a:endParaRPr lang="en-US"/>
        </a:p>
      </dgm:t>
    </dgm:pt>
    <dgm:pt modelId="{9512A18C-5296-4023-8475-D36E1334B7A0}" type="parTrans" cxnId="{7BF3A1C4-A2A2-4FCE-847C-E869F4206D71}">
      <dgm:prSet/>
      <dgm:spPr/>
      <dgm:t>
        <a:bodyPr/>
        <a:lstStyle/>
        <a:p>
          <a:endParaRPr lang="en-US"/>
        </a:p>
      </dgm:t>
    </dgm:pt>
    <dgm:pt modelId="{83BD20B1-8AF2-4E66-88A1-DF64E128D467}" type="sibTrans" cxnId="{7BF3A1C4-A2A2-4FCE-847C-E869F4206D71}">
      <dgm:prSet/>
      <dgm:spPr/>
      <dgm:t>
        <a:bodyPr/>
        <a:lstStyle/>
        <a:p>
          <a:endParaRPr lang="en-US"/>
        </a:p>
      </dgm:t>
    </dgm:pt>
    <dgm:pt modelId="{0A016C85-C214-4567-9A47-2AABD8A83200}">
      <dgm:prSet/>
      <dgm:spPr/>
      <dgm:t>
        <a:bodyPr/>
        <a:lstStyle/>
        <a:p>
          <a:pPr algn="r" rtl="1"/>
          <a:r>
            <a:rPr lang="ar-SA" b="1" dirty="0" smtClean="0"/>
            <a:t>عن طريق استبيانات يتم توزيعها في السوق </a:t>
          </a:r>
          <a:endParaRPr lang="en-US" dirty="0"/>
        </a:p>
      </dgm:t>
    </dgm:pt>
    <dgm:pt modelId="{2760C785-F235-46E1-8301-106773EE6E45}" type="parTrans" cxnId="{1FCE2D65-F4FE-4B14-9899-A08A8855C379}">
      <dgm:prSet/>
      <dgm:spPr/>
      <dgm:t>
        <a:bodyPr/>
        <a:lstStyle/>
        <a:p>
          <a:endParaRPr lang="en-US"/>
        </a:p>
      </dgm:t>
    </dgm:pt>
    <dgm:pt modelId="{6CCAC105-D128-4347-9FFA-EFA2B217FE32}" type="sibTrans" cxnId="{1FCE2D65-F4FE-4B14-9899-A08A8855C379}">
      <dgm:prSet/>
      <dgm:spPr/>
      <dgm:t>
        <a:bodyPr/>
        <a:lstStyle/>
        <a:p>
          <a:endParaRPr lang="en-US"/>
        </a:p>
      </dgm:t>
    </dgm:pt>
    <dgm:pt modelId="{C6D8FA0C-7689-429D-8B9B-9AB1C45E7B68}">
      <dgm:prSet/>
      <dgm:spPr/>
      <dgm:t>
        <a:bodyPr/>
        <a:lstStyle/>
        <a:p>
          <a:pPr algn="r" rtl="1"/>
          <a:r>
            <a:rPr lang="ar-SA" b="1" dirty="0" smtClean="0"/>
            <a:t>باختصار عن طريق البحث العلمي وكلما كان الحصول على المعلومات اصعب كان افضل لانه سيصعب المهمة امام المنافسين المحتملين  </a:t>
          </a:r>
          <a:endParaRPr lang="en-US" dirty="0"/>
        </a:p>
      </dgm:t>
    </dgm:pt>
    <dgm:pt modelId="{91320A7C-F1C6-47C2-B123-27B1BFC71482}" type="parTrans" cxnId="{A54EA3AA-4093-40BF-A2A1-9A59BB4E0AF4}">
      <dgm:prSet/>
      <dgm:spPr/>
      <dgm:t>
        <a:bodyPr/>
        <a:lstStyle/>
        <a:p>
          <a:endParaRPr lang="en-US"/>
        </a:p>
      </dgm:t>
    </dgm:pt>
    <dgm:pt modelId="{808EA06F-7DD6-432D-87B0-7D58270956E7}" type="sibTrans" cxnId="{A54EA3AA-4093-40BF-A2A1-9A59BB4E0AF4}">
      <dgm:prSet/>
      <dgm:spPr/>
      <dgm:t>
        <a:bodyPr/>
        <a:lstStyle/>
        <a:p>
          <a:endParaRPr lang="en-US"/>
        </a:p>
      </dgm:t>
    </dgm:pt>
    <dgm:pt modelId="{68435501-C373-4AD4-BFCA-E7A185B659C6}" type="pres">
      <dgm:prSet presAssocID="{C32C2246-7901-4C65-9987-8C14D66111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417BA-AA44-454B-A013-21262ABE379D}" type="pres">
      <dgm:prSet presAssocID="{5B53350B-9B4A-40AC-9057-4D48E47400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98DB9-7C93-49A7-AB2C-819C849A557D}" type="pres">
      <dgm:prSet presAssocID="{A62750F8-7A59-4877-9DED-F09DE4238462}" presName="spacer" presStyleCnt="0"/>
      <dgm:spPr/>
    </dgm:pt>
    <dgm:pt modelId="{7C675952-8E61-431C-9DB3-6061F8C3D404}" type="pres">
      <dgm:prSet presAssocID="{4231019B-3A6E-4975-B229-E67661D551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00EF1-6B71-4C5E-9B89-960A77F6CD0F}" type="pres">
      <dgm:prSet presAssocID="{4231019B-3A6E-4975-B229-E67661D551D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6D640-71A0-48A9-BB8C-ED247A91699C}" type="pres">
      <dgm:prSet presAssocID="{11C44857-21FB-49E8-B9A1-4311825363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3C19B-B525-4E5D-9AD7-855BFD38B181}" type="pres">
      <dgm:prSet presAssocID="{11C44857-21FB-49E8-B9A1-4311825363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FEBFF-E56B-413E-85C1-8ADAA657D750}" type="pres">
      <dgm:prSet presAssocID="{C6D8FA0C-7689-429D-8B9B-9AB1C45E7B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6B817-8E1D-4599-B1CD-3FFC907D5F2A}" srcId="{4231019B-3A6E-4975-B229-E67661D551DA}" destId="{51A418F8-1F39-4218-8B8F-E490C6F72558}" srcOrd="2" destOrd="0" parTransId="{49FE2D0C-95D9-4E54-A427-CD962E315A24}" sibTransId="{74994656-0CFE-4CA2-AADE-15BF1D2EB1EB}"/>
    <dgm:cxn modelId="{803C6121-5F82-4C92-9CCB-CE666A34CE3A}" type="presOf" srcId="{0A016C85-C214-4567-9A47-2AABD8A83200}" destId="{F3B3C19B-B525-4E5D-9AD7-855BFD38B181}" srcOrd="0" destOrd="2" presId="urn:microsoft.com/office/officeart/2005/8/layout/vList2"/>
    <dgm:cxn modelId="{2B218B3E-2FAD-4852-A731-8BD53EA29041}" type="presOf" srcId="{11C44857-21FB-49E8-B9A1-431182536327}" destId="{D3D6D640-71A0-48A9-BB8C-ED247A91699C}" srcOrd="0" destOrd="0" presId="urn:microsoft.com/office/officeart/2005/8/layout/vList2"/>
    <dgm:cxn modelId="{7BC4B384-968F-47E3-A272-DEA514510A34}" type="presOf" srcId="{4231019B-3A6E-4975-B229-E67661D551DA}" destId="{7C675952-8E61-431C-9DB3-6061F8C3D404}" srcOrd="0" destOrd="0" presId="urn:microsoft.com/office/officeart/2005/8/layout/vList2"/>
    <dgm:cxn modelId="{27B60DB0-34BD-464C-B46D-E960D64BA34D}" srcId="{C32C2246-7901-4C65-9987-8C14D6611118}" destId="{4231019B-3A6E-4975-B229-E67661D551DA}" srcOrd="1" destOrd="0" parTransId="{28382A4B-99E3-4EB7-B6FD-23AC451C87DB}" sibTransId="{FAAADCE0-D3D2-4DAB-90D6-A425E73D9039}"/>
    <dgm:cxn modelId="{19A9C53E-A63D-4045-A364-668CC4C3B1AA}" type="presOf" srcId="{C32C2246-7901-4C65-9987-8C14D6611118}" destId="{68435501-C373-4AD4-BFCA-E7A185B659C6}" srcOrd="0" destOrd="0" presId="urn:microsoft.com/office/officeart/2005/8/layout/vList2"/>
    <dgm:cxn modelId="{8097F71C-D969-4A4D-80F2-A0292A1A9B9D}" type="presOf" srcId="{51A418F8-1F39-4218-8B8F-E490C6F72558}" destId="{F3100EF1-6B71-4C5E-9B89-960A77F6CD0F}" srcOrd="0" destOrd="2" presId="urn:microsoft.com/office/officeart/2005/8/layout/vList2"/>
    <dgm:cxn modelId="{7C99BBAD-105D-442E-8AD6-50239D8BCF39}" type="presOf" srcId="{67150C1B-E788-4F85-8A34-2A91F088C759}" destId="{F3100EF1-6B71-4C5E-9B89-960A77F6CD0F}" srcOrd="0" destOrd="3" presId="urn:microsoft.com/office/officeart/2005/8/layout/vList2"/>
    <dgm:cxn modelId="{CCD75F53-5876-4ABA-A995-1853DE56DE51}" srcId="{11C44857-21FB-49E8-B9A1-431182536327}" destId="{1D2354F3-4DD0-489F-9575-CB3C0CFC895E}" srcOrd="0" destOrd="0" parTransId="{10DFBB55-1499-4DAF-9308-3C753D79B44A}" sibTransId="{6C300A24-BE4E-4265-B124-02285C9E11B5}"/>
    <dgm:cxn modelId="{E474EC09-5CF3-4354-BC72-64D7E66CAD13}" srcId="{C32C2246-7901-4C65-9987-8C14D6611118}" destId="{11C44857-21FB-49E8-B9A1-431182536327}" srcOrd="2" destOrd="0" parTransId="{5D0D11A4-2AF6-4098-AC46-EC64975F3C2E}" sibTransId="{F4A86CCE-9BFB-42D7-817C-A17F35406BEB}"/>
    <dgm:cxn modelId="{1FCE2D65-F4FE-4B14-9899-A08A8855C379}" srcId="{11C44857-21FB-49E8-B9A1-431182536327}" destId="{0A016C85-C214-4567-9A47-2AABD8A83200}" srcOrd="2" destOrd="0" parTransId="{2760C785-F235-46E1-8301-106773EE6E45}" sibTransId="{6CCAC105-D128-4347-9FFA-EFA2B217FE32}"/>
    <dgm:cxn modelId="{CDB6DC06-9B74-4CFD-9E8A-7449D90F69C3}" type="presOf" srcId="{C6D8FA0C-7689-429D-8B9B-9AB1C45E7B68}" destId="{254FEBFF-E56B-413E-85C1-8ADAA657D750}" srcOrd="0" destOrd="0" presId="urn:microsoft.com/office/officeart/2005/8/layout/vList2"/>
    <dgm:cxn modelId="{A0CAF302-3375-419A-B551-0B7F0E7C2E36}" type="presOf" srcId="{AB3B9306-1117-4662-A9D1-14962F58C4CE}" destId="{F3100EF1-6B71-4C5E-9B89-960A77F6CD0F}" srcOrd="0" destOrd="0" presId="urn:microsoft.com/office/officeart/2005/8/layout/vList2"/>
    <dgm:cxn modelId="{7BF3A1C4-A2A2-4FCE-847C-E869F4206D71}" srcId="{11C44857-21FB-49E8-B9A1-431182536327}" destId="{72230171-25FB-42CE-B85E-B816BC9EA171}" srcOrd="1" destOrd="0" parTransId="{9512A18C-5296-4023-8475-D36E1334B7A0}" sibTransId="{83BD20B1-8AF2-4E66-88A1-DF64E128D467}"/>
    <dgm:cxn modelId="{008E44F8-DBC1-40E9-8FDA-9AFD43ADC4CB}" type="presOf" srcId="{5B53350B-9B4A-40AC-9057-4D48E4740062}" destId="{FCD417BA-AA44-454B-A013-21262ABE379D}" srcOrd="0" destOrd="0" presId="urn:microsoft.com/office/officeart/2005/8/layout/vList2"/>
    <dgm:cxn modelId="{A5886167-7E72-4BC9-AF43-27814AF3BD39}" type="presOf" srcId="{65BC5780-4D95-4E44-B5F3-FCECE6FD9891}" destId="{F3100EF1-6B71-4C5E-9B89-960A77F6CD0F}" srcOrd="0" destOrd="1" presId="urn:microsoft.com/office/officeart/2005/8/layout/vList2"/>
    <dgm:cxn modelId="{2F91C8BE-AC68-4347-A2CC-2B545FE9FEBE}" srcId="{4231019B-3A6E-4975-B229-E67661D551DA}" destId="{65BC5780-4D95-4E44-B5F3-FCECE6FD9891}" srcOrd="1" destOrd="0" parTransId="{12A9D6AD-B2FD-4B74-AD08-E90D93540680}" sibTransId="{A7FAC69E-939A-43CA-9C23-4E184A39C5DB}"/>
    <dgm:cxn modelId="{58C206EE-D55D-4637-A4F9-DCDB0AC3BA2E}" srcId="{C32C2246-7901-4C65-9987-8C14D6611118}" destId="{5B53350B-9B4A-40AC-9057-4D48E4740062}" srcOrd="0" destOrd="0" parTransId="{E2CE6A09-FD06-497E-AF97-3E2F5CA7AA0E}" sibTransId="{A62750F8-7A59-4877-9DED-F09DE4238462}"/>
    <dgm:cxn modelId="{A54EA3AA-4093-40BF-A2A1-9A59BB4E0AF4}" srcId="{C32C2246-7901-4C65-9987-8C14D6611118}" destId="{C6D8FA0C-7689-429D-8B9B-9AB1C45E7B68}" srcOrd="3" destOrd="0" parTransId="{91320A7C-F1C6-47C2-B123-27B1BFC71482}" sibTransId="{808EA06F-7DD6-432D-87B0-7D58270956E7}"/>
    <dgm:cxn modelId="{1EEE0749-9839-4D8E-9607-A33627E778D5}" type="presOf" srcId="{72230171-25FB-42CE-B85E-B816BC9EA171}" destId="{F3B3C19B-B525-4E5D-9AD7-855BFD38B181}" srcOrd="0" destOrd="1" presId="urn:microsoft.com/office/officeart/2005/8/layout/vList2"/>
    <dgm:cxn modelId="{9D7142A0-F3D2-4F41-A8B3-B334F7BE3E25}" srcId="{4231019B-3A6E-4975-B229-E67661D551DA}" destId="{AB3B9306-1117-4662-A9D1-14962F58C4CE}" srcOrd="0" destOrd="0" parTransId="{C4DDB1CD-D0AC-484F-9F6C-AAA59CB61D62}" sibTransId="{C048A11A-20F0-411A-A400-7B1A59489294}"/>
    <dgm:cxn modelId="{2C89EB0F-2C94-410A-931B-F0C45076D30B}" srcId="{4231019B-3A6E-4975-B229-E67661D551DA}" destId="{67150C1B-E788-4F85-8A34-2A91F088C759}" srcOrd="3" destOrd="0" parTransId="{C8891680-8687-4B8E-B783-49446F5D9A86}" sibTransId="{2CC57FFD-A968-4F50-A2FF-E0709984575C}"/>
    <dgm:cxn modelId="{F84E2875-276B-4FB4-8D84-CDE19A379380}" type="presOf" srcId="{1D2354F3-4DD0-489F-9575-CB3C0CFC895E}" destId="{F3B3C19B-B525-4E5D-9AD7-855BFD38B181}" srcOrd="0" destOrd="0" presId="urn:microsoft.com/office/officeart/2005/8/layout/vList2"/>
    <dgm:cxn modelId="{C837C96C-6F52-44D6-AC45-E79672085428}" type="presParOf" srcId="{68435501-C373-4AD4-BFCA-E7A185B659C6}" destId="{FCD417BA-AA44-454B-A013-21262ABE379D}" srcOrd="0" destOrd="0" presId="urn:microsoft.com/office/officeart/2005/8/layout/vList2"/>
    <dgm:cxn modelId="{28CC263B-A648-45F6-9ACC-F8E1C4EE24CE}" type="presParOf" srcId="{68435501-C373-4AD4-BFCA-E7A185B659C6}" destId="{57098DB9-7C93-49A7-AB2C-819C849A557D}" srcOrd="1" destOrd="0" presId="urn:microsoft.com/office/officeart/2005/8/layout/vList2"/>
    <dgm:cxn modelId="{D2319099-8C46-40CE-9FC8-5BB35AA27061}" type="presParOf" srcId="{68435501-C373-4AD4-BFCA-E7A185B659C6}" destId="{7C675952-8E61-431C-9DB3-6061F8C3D404}" srcOrd="2" destOrd="0" presId="urn:microsoft.com/office/officeart/2005/8/layout/vList2"/>
    <dgm:cxn modelId="{9DB60263-1DA3-4B81-972D-4AEA41C708DE}" type="presParOf" srcId="{68435501-C373-4AD4-BFCA-E7A185B659C6}" destId="{F3100EF1-6B71-4C5E-9B89-960A77F6CD0F}" srcOrd="3" destOrd="0" presId="urn:microsoft.com/office/officeart/2005/8/layout/vList2"/>
    <dgm:cxn modelId="{3499B058-B5E2-44FB-9BA3-E2C20BFBC42B}" type="presParOf" srcId="{68435501-C373-4AD4-BFCA-E7A185B659C6}" destId="{D3D6D640-71A0-48A9-BB8C-ED247A91699C}" srcOrd="4" destOrd="0" presId="urn:microsoft.com/office/officeart/2005/8/layout/vList2"/>
    <dgm:cxn modelId="{1B444BEB-8849-4D8E-88D0-58167B5C32D9}" type="presParOf" srcId="{68435501-C373-4AD4-BFCA-E7A185B659C6}" destId="{F3B3C19B-B525-4E5D-9AD7-855BFD38B181}" srcOrd="5" destOrd="0" presId="urn:microsoft.com/office/officeart/2005/8/layout/vList2"/>
    <dgm:cxn modelId="{56C2007D-7FEF-4F16-AE9E-A45F70DBCE07}" type="presParOf" srcId="{68435501-C373-4AD4-BFCA-E7A185B659C6}" destId="{254FEBFF-E56B-413E-85C1-8ADAA657D7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B24F4-7234-4190-AAB0-6CEF608D67CC}">
      <dsp:nvSpPr>
        <dsp:cNvPr id="0" name=""/>
        <dsp:cNvSpPr/>
      </dsp:nvSpPr>
      <dsp:spPr>
        <a:xfrm>
          <a:off x="0" y="2370"/>
          <a:ext cx="1105300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u="sng" kern="1200" dirty="0" smtClean="0"/>
            <a:t>العوامل التي يتم تقييم فرص الاعمال بالاعتماد عليها </a:t>
          </a:r>
          <a:endParaRPr lang="en-US" sz="3600" kern="1200" dirty="0"/>
        </a:p>
      </dsp:txBody>
      <dsp:txXfrm>
        <a:off x="42151" y="44521"/>
        <a:ext cx="10968707" cy="779158"/>
      </dsp:txXfrm>
    </dsp:sp>
    <dsp:sp modelId="{2D84B319-9A69-40EB-B730-4AE07FBB4F36}">
      <dsp:nvSpPr>
        <dsp:cNvPr id="0" name=""/>
        <dsp:cNvSpPr/>
      </dsp:nvSpPr>
      <dsp:spPr>
        <a:xfrm>
          <a:off x="0" y="969510"/>
          <a:ext cx="1105300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u="sng" kern="1200" smtClean="0"/>
            <a:t>2- استمرارية السوق </a:t>
          </a:r>
          <a:endParaRPr lang="en-US" sz="3600" kern="1200"/>
        </a:p>
      </dsp:txBody>
      <dsp:txXfrm>
        <a:off x="42151" y="1011661"/>
        <a:ext cx="10968707" cy="779158"/>
      </dsp:txXfrm>
    </dsp:sp>
    <dsp:sp modelId="{8B9AC0FC-A080-4BDF-81F4-474C28691130}">
      <dsp:nvSpPr>
        <dsp:cNvPr id="0" name=""/>
        <dsp:cNvSpPr/>
      </dsp:nvSpPr>
      <dsp:spPr>
        <a:xfrm>
          <a:off x="0" y="1832970"/>
          <a:ext cx="11053009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45720" rIns="256032" bIns="4572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800" b="1" kern="1200" smtClean="0"/>
            <a:t>فرص الدخول الى السوق </a:t>
          </a:r>
          <a:endParaRPr lang="en-US" sz="2800" kern="120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800" b="1" kern="1200" smtClean="0"/>
            <a:t>التوقيت المناسب للدخول للسوق </a:t>
          </a:r>
          <a:endParaRPr lang="en-US" sz="2800" kern="1200"/>
        </a:p>
      </dsp:txBody>
      <dsp:txXfrm>
        <a:off x="0" y="1832970"/>
        <a:ext cx="11053009" cy="950130"/>
      </dsp:txXfrm>
    </dsp:sp>
    <dsp:sp modelId="{51672331-B7CF-4BC1-A4D1-0B741228F46E}">
      <dsp:nvSpPr>
        <dsp:cNvPr id="0" name=""/>
        <dsp:cNvSpPr/>
      </dsp:nvSpPr>
      <dsp:spPr>
        <a:xfrm>
          <a:off x="0" y="2783100"/>
          <a:ext cx="1105300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u="sng" kern="1200" smtClean="0"/>
            <a:t>3- الاهداف الشخصية  والمؤهلات والخبرات </a:t>
          </a:r>
          <a:endParaRPr lang="en-US" sz="3600" kern="1200"/>
        </a:p>
      </dsp:txBody>
      <dsp:txXfrm>
        <a:off x="42151" y="2825251"/>
        <a:ext cx="10968707" cy="779158"/>
      </dsp:txXfrm>
    </dsp:sp>
    <dsp:sp modelId="{3AB3DE61-16F1-47FB-9D1E-D219EF9688EC}">
      <dsp:nvSpPr>
        <dsp:cNvPr id="0" name=""/>
        <dsp:cNvSpPr/>
      </dsp:nvSpPr>
      <dsp:spPr>
        <a:xfrm>
          <a:off x="0" y="3646560"/>
          <a:ext cx="11053009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45720" rIns="256032" bIns="4572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800" b="1" kern="1200" smtClean="0"/>
            <a:t>الحافز الداخلي للريادي لتحقيق الهدف </a:t>
          </a:r>
          <a:endParaRPr lang="en-US" sz="2800" kern="120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800" b="1" kern="1200" smtClean="0"/>
            <a:t>المعرفة </a:t>
          </a:r>
          <a:endParaRPr lang="en-US" sz="2800" kern="120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800" b="1" kern="1200" smtClean="0"/>
            <a:t>المهارات </a:t>
          </a:r>
          <a:endParaRPr lang="en-US" sz="2800" kern="120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800" b="1" kern="1200" smtClean="0"/>
            <a:t>الخبرة في المجال</a:t>
          </a:r>
          <a:endParaRPr lang="en-US" sz="2800" kern="1200"/>
        </a:p>
      </dsp:txBody>
      <dsp:txXfrm>
        <a:off x="0" y="3646560"/>
        <a:ext cx="11053009" cy="19002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F935-4D29-4972-865B-8D4DB7D2BE63}">
      <dsp:nvSpPr>
        <dsp:cNvPr id="0" name=""/>
        <dsp:cNvSpPr/>
      </dsp:nvSpPr>
      <dsp:spPr>
        <a:xfrm>
          <a:off x="0" y="67174"/>
          <a:ext cx="1105300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u="sng" kern="1200" smtClean="0"/>
            <a:t>العوامل التي يتم تقييم فرص الاعمال بالاعتماد عليها </a:t>
          </a:r>
          <a:endParaRPr lang="en-US" sz="3100" kern="1200"/>
        </a:p>
      </dsp:txBody>
      <dsp:txXfrm>
        <a:off x="36296" y="103470"/>
        <a:ext cx="10980417" cy="670943"/>
      </dsp:txXfrm>
    </dsp:sp>
    <dsp:sp modelId="{D115D877-CE1A-4145-B282-3A43A2416405}">
      <dsp:nvSpPr>
        <dsp:cNvPr id="0" name=""/>
        <dsp:cNvSpPr/>
      </dsp:nvSpPr>
      <dsp:spPr>
        <a:xfrm>
          <a:off x="0" y="899989"/>
          <a:ext cx="1105300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u="sng" kern="1200" smtClean="0"/>
            <a:t>4- الادارة ومؤهلات الموظفين </a:t>
          </a:r>
          <a:endParaRPr lang="en-US" sz="3100" kern="1200"/>
        </a:p>
      </dsp:txBody>
      <dsp:txXfrm>
        <a:off x="36296" y="936285"/>
        <a:ext cx="10980417" cy="670943"/>
      </dsp:txXfrm>
    </dsp:sp>
    <dsp:sp modelId="{69D3BCFD-CA4F-4479-B20D-B1963B520E0D}">
      <dsp:nvSpPr>
        <dsp:cNvPr id="0" name=""/>
        <dsp:cNvSpPr/>
      </dsp:nvSpPr>
      <dsp:spPr>
        <a:xfrm>
          <a:off x="0" y="1643524"/>
          <a:ext cx="11053009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39370" rIns="220472" bIns="3937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kern="1200" smtClean="0"/>
            <a:t>الخبرة في المجال </a:t>
          </a:r>
          <a:endParaRPr lang="en-US" sz="2400" kern="120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kern="1200" smtClean="0"/>
            <a:t>ان المستثمرين يفضلون ادارة ممتازة مع فكرة متوسطة على فكرة ممتازة مع ادارة سيئة </a:t>
          </a:r>
          <a:endParaRPr lang="en-US" sz="2400" kern="1200"/>
        </a:p>
      </dsp:txBody>
      <dsp:txXfrm>
        <a:off x="0" y="1643524"/>
        <a:ext cx="11053009" cy="818167"/>
      </dsp:txXfrm>
    </dsp:sp>
    <dsp:sp modelId="{CE5EF737-87CB-4D00-9D14-0C68BFD36CAF}">
      <dsp:nvSpPr>
        <dsp:cNvPr id="0" name=""/>
        <dsp:cNvSpPr/>
      </dsp:nvSpPr>
      <dsp:spPr>
        <a:xfrm>
          <a:off x="0" y="2461692"/>
          <a:ext cx="1105300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u="sng" kern="1200" smtClean="0"/>
            <a:t>5-  المنافسة </a:t>
          </a:r>
          <a:endParaRPr lang="en-US" sz="3100" kern="1200"/>
        </a:p>
      </dsp:txBody>
      <dsp:txXfrm>
        <a:off x="36296" y="2497988"/>
        <a:ext cx="10980417" cy="670943"/>
      </dsp:txXfrm>
    </dsp:sp>
    <dsp:sp modelId="{608A77BE-CEF9-4F42-877B-3AAFC485CAE7}">
      <dsp:nvSpPr>
        <dsp:cNvPr id="0" name=""/>
        <dsp:cNvSpPr/>
      </dsp:nvSpPr>
      <dsp:spPr>
        <a:xfrm>
          <a:off x="0" y="3205227"/>
          <a:ext cx="11053009" cy="2021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39370" rIns="220472" bIns="3937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u="sng" kern="1200" smtClean="0"/>
            <a:t>ا</a:t>
          </a:r>
          <a:r>
            <a:rPr lang="ar-SA" sz="2400" b="1" kern="1200" smtClean="0"/>
            <a:t>التركيز على تكاليف اقل </a:t>
          </a:r>
          <a:endParaRPr lang="en-US" sz="2400" kern="120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kern="1200" smtClean="0"/>
            <a:t>التركيز على جودة اعلى </a:t>
          </a:r>
          <a:endParaRPr lang="en-US" sz="2400" kern="120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kern="1200" smtClean="0"/>
            <a:t>الاستثمار الكبير </a:t>
          </a:r>
          <a:endParaRPr lang="en-US" sz="2400" kern="120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kern="1200" smtClean="0"/>
            <a:t>قوانين حماية براءة الاختراع </a:t>
          </a:r>
          <a:endParaRPr lang="en-US" sz="2400" kern="120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400" b="1" kern="1200" smtClean="0"/>
            <a:t>الحقوق الحصرية </a:t>
          </a:r>
          <a:endParaRPr lang="en-US" sz="2400" kern="1200"/>
        </a:p>
      </dsp:txBody>
      <dsp:txXfrm>
        <a:off x="0" y="3205227"/>
        <a:ext cx="11053009" cy="20213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F935-4D29-4972-865B-8D4DB7D2BE63}">
      <dsp:nvSpPr>
        <dsp:cNvPr id="0" name=""/>
        <dsp:cNvSpPr/>
      </dsp:nvSpPr>
      <dsp:spPr>
        <a:xfrm>
          <a:off x="0" y="106718"/>
          <a:ext cx="1105300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sng" kern="1200" smtClean="0"/>
            <a:t>العوامل التي يتم تقييم فرص الاعمال بالاعتماد عليها </a:t>
          </a:r>
          <a:endParaRPr lang="en-US" sz="2800" kern="1200"/>
        </a:p>
      </dsp:txBody>
      <dsp:txXfrm>
        <a:off x="32784" y="139502"/>
        <a:ext cx="10987441" cy="606012"/>
      </dsp:txXfrm>
    </dsp:sp>
    <dsp:sp modelId="{D115D877-CE1A-4145-B282-3A43A2416405}">
      <dsp:nvSpPr>
        <dsp:cNvPr id="0" name=""/>
        <dsp:cNvSpPr/>
      </dsp:nvSpPr>
      <dsp:spPr>
        <a:xfrm>
          <a:off x="0" y="858938"/>
          <a:ext cx="1105300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sng" kern="1200" dirty="0" smtClean="0"/>
            <a:t>6- توفر راس المال والموارد  </a:t>
          </a:r>
          <a:endParaRPr lang="en-US" sz="2800" kern="1200" dirty="0"/>
        </a:p>
      </dsp:txBody>
      <dsp:txXfrm>
        <a:off x="32784" y="891722"/>
        <a:ext cx="10987441" cy="606012"/>
      </dsp:txXfrm>
    </dsp:sp>
    <dsp:sp modelId="{69D3BCFD-CA4F-4479-B20D-B1963B520E0D}">
      <dsp:nvSpPr>
        <dsp:cNvPr id="0" name=""/>
        <dsp:cNvSpPr/>
      </dsp:nvSpPr>
      <dsp:spPr>
        <a:xfrm>
          <a:off x="0" y="1530518"/>
          <a:ext cx="11053009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35560" rIns="199136" bIns="3556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b="1" kern="1200" dirty="0" smtClean="0"/>
            <a:t>توفر الاموال </a:t>
          </a:r>
          <a:endParaRPr lang="en-US" sz="2200" b="1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b="1" kern="1200" dirty="0" smtClean="0"/>
            <a:t>توفر التكنولوجيا</a:t>
          </a:r>
          <a:endParaRPr lang="en-US" sz="2200" b="1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b="1" kern="1200" dirty="0" smtClean="0"/>
            <a:t>كلما زادت صعوبة المتطلبات كلما زادت جاذبية الفرصة </a:t>
          </a:r>
          <a:endParaRPr lang="en-US" sz="2200" b="1" kern="1200" dirty="0"/>
        </a:p>
      </dsp:txBody>
      <dsp:txXfrm>
        <a:off x="0" y="1530518"/>
        <a:ext cx="11053009" cy="1130220"/>
      </dsp:txXfrm>
    </dsp:sp>
    <dsp:sp modelId="{CE5EF737-87CB-4D00-9D14-0C68BFD36CAF}">
      <dsp:nvSpPr>
        <dsp:cNvPr id="0" name=""/>
        <dsp:cNvSpPr/>
      </dsp:nvSpPr>
      <dsp:spPr>
        <a:xfrm>
          <a:off x="0" y="2660738"/>
          <a:ext cx="1105300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sng" kern="1200" dirty="0" smtClean="0"/>
            <a:t>7-  بيئة العمل </a:t>
          </a:r>
          <a:endParaRPr lang="en-US" sz="2800" kern="1200" dirty="0"/>
        </a:p>
      </dsp:txBody>
      <dsp:txXfrm>
        <a:off x="32784" y="2693522"/>
        <a:ext cx="10987441" cy="606012"/>
      </dsp:txXfrm>
    </dsp:sp>
    <dsp:sp modelId="{608A77BE-CEF9-4F42-877B-3AAFC485CAE7}">
      <dsp:nvSpPr>
        <dsp:cNvPr id="0" name=""/>
        <dsp:cNvSpPr/>
      </dsp:nvSpPr>
      <dsp:spPr>
        <a:xfrm>
          <a:off x="0" y="3332318"/>
          <a:ext cx="11053009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35560" rIns="199136" bIns="3556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b="0" u="none" kern="1200" dirty="0" smtClean="0"/>
            <a:t>البيئة الاجتماعية</a:t>
          </a:r>
          <a:endParaRPr lang="en-US" sz="2200" b="0" u="none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kern="1200" dirty="0" smtClean="0"/>
            <a:t>البيئة السياسية </a:t>
          </a:r>
          <a:endParaRPr lang="en-US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kern="1200" dirty="0" smtClean="0"/>
            <a:t>البيئة الجغرافية </a:t>
          </a:r>
          <a:endParaRPr lang="en-US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kern="1200" dirty="0" smtClean="0"/>
            <a:t>البيئة القانونية </a:t>
          </a:r>
          <a:endParaRPr lang="en-US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200" kern="1200" dirty="0" smtClean="0"/>
            <a:t>البيئة الطبيعية </a:t>
          </a:r>
          <a:endParaRPr lang="en-US" sz="2200" kern="1200" dirty="0"/>
        </a:p>
      </dsp:txBody>
      <dsp:txXfrm>
        <a:off x="0" y="3332318"/>
        <a:ext cx="11053009" cy="185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2F6BF-7B97-4F6A-BDB5-44AD8D21C683}">
      <dsp:nvSpPr>
        <dsp:cNvPr id="0" name=""/>
        <dsp:cNvSpPr/>
      </dsp:nvSpPr>
      <dsp:spPr>
        <a:xfrm rot="5400000">
          <a:off x="-666393" y="2223362"/>
          <a:ext cx="4442622" cy="3109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b="1" u="sng" kern="1200" smtClean="0"/>
            <a:t>ميزات فرص الاعمال الجيدة </a:t>
          </a:r>
          <a:endParaRPr lang="en-US" sz="4700" kern="1200"/>
        </a:p>
      </dsp:txBody>
      <dsp:txXfrm rot="-5400000">
        <a:off x="1" y="3111887"/>
        <a:ext cx="3109835" cy="1332787"/>
      </dsp:txXfrm>
    </dsp:sp>
    <dsp:sp modelId="{43707767-CC74-4282-92D5-072592E28FBF}">
      <dsp:nvSpPr>
        <dsp:cNvPr id="0" name=""/>
        <dsp:cNvSpPr/>
      </dsp:nvSpPr>
      <dsp:spPr>
        <a:xfrm rot="5400000">
          <a:off x="4080606" y="-970765"/>
          <a:ext cx="6001631" cy="7943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300" b="1" kern="1200" dirty="0" smtClean="0"/>
            <a:t>الطلب الفعلي : يجب ان تلبي حاجات السوق والفئة التي يتم استهدافها وان تتلائم مع مقدرتهم الشرائية </a:t>
          </a:r>
          <a:endParaRPr lang="en-US" sz="3300" b="1" kern="1200" dirty="0"/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300" u="sng" kern="1200" dirty="0" smtClean="0"/>
            <a:t>عائدات واستثمارات : يحب ان تكون العوائد مستمرة ومناسبة ومقبولة بالنسبة للمخاطر والجهود المبذولة </a:t>
          </a:r>
          <a:endParaRPr lang="en-US" sz="3300" u="sng" kern="1200" dirty="0"/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300" b="1" kern="1200" dirty="0" smtClean="0"/>
            <a:t>التنافسية : يجب ان تكون افضل او تساوي المنتجات و الخدمات المتوفرة </a:t>
          </a:r>
          <a:endParaRPr lang="en-US" sz="3300" b="1" kern="1200" dirty="0"/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300" u="sng" kern="1200" dirty="0" smtClean="0"/>
            <a:t>تلبية الاهداف : ان تكون قادرة على تلبية الهدف من المشروع </a:t>
          </a:r>
          <a:endParaRPr lang="en-US" sz="3300" u="sng" kern="1200" dirty="0"/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300" b="1" kern="1200" dirty="0" smtClean="0"/>
            <a:t>توفر الموارد والمؤهلات والمتطلبات القانونية  </a:t>
          </a:r>
          <a:endParaRPr lang="en-US" sz="3300" b="1" kern="1200" dirty="0"/>
        </a:p>
      </dsp:txBody>
      <dsp:txXfrm rot="-5400000">
        <a:off x="3109836" y="292980"/>
        <a:ext cx="7650198" cy="54156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F118A-441E-4D50-94B9-02A9ED929427}">
      <dsp:nvSpPr>
        <dsp:cNvPr id="0" name=""/>
        <dsp:cNvSpPr/>
      </dsp:nvSpPr>
      <dsp:spPr>
        <a:xfrm>
          <a:off x="40477" y="693"/>
          <a:ext cx="2309906" cy="25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u="sng" kern="1200" smtClean="0"/>
            <a:t>تقييم فرص الاعمال </a:t>
          </a:r>
          <a:endParaRPr lang="en-US" sz="3200" kern="1200"/>
        </a:p>
      </dsp:txBody>
      <dsp:txXfrm>
        <a:off x="108132" y="68348"/>
        <a:ext cx="2174596" cy="2438075"/>
      </dsp:txXfrm>
    </dsp:sp>
    <dsp:sp modelId="{CAF34D5E-E5E1-451C-80A6-C2ED0B8736B9}">
      <dsp:nvSpPr>
        <dsp:cNvPr id="0" name=""/>
        <dsp:cNvSpPr/>
      </dsp:nvSpPr>
      <dsp:spPr>
        <a:xfrm>
          <a:off x="271467" y="2574079"/>
          <a:ext cx="230990" cy="1575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431"/>
              </a:lnTo>
              <a:lnTo>
                <a:pt x="230990" y="1575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0711C-EDD8-4CA0-9483-7001DAA262B8}">
      <dsp:nvSpPr>
        <dsp:cNvPr id="0" name=""/>
        <dsp:cNvSpPr/>
      </dsp:nvSpPr>
      <dsp:spPr>
        <a:xfrm>
          <a:off x="502458" y="2862817"/>
          <a:ext cx="1847924" cy="257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mtClean="0"/>
            <a:t>لماذا يتم تفييم الفرص </a:t>
          </a:r>
          <a:endParaRPr lang="en-US" sz="3200" kern="1200"/>
        </a:p>
      </dsp:txBody>
      <dsp:txXfrm>
        <a:off x="556582" y="2916941"/>
        <a:ext cx="1739676" cy="2465137"/>
      </dsp:txXfrm>
    </dsp:sp>
    <dsp:sp modelId="{E972B2D0-0C49-4CF1-B849-C454107DF96E}">
      <dsp:nvSpPr>
        <dsp:cNvPr id="0" name=""/>
        <dsp:cNvSpPr/>
      </dsp:nvSpPr>
      <dsp:spPr>
        <a:xfrm>
          <a:off x="2927860" y="693"/>
          <a:ext cx="2309906" cy="25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mtClean="0"/>
            <a:t>1- هذه العملية تتم قبل التنفيذ لتحديد امكانية النجاح والفشل </a:t>
          </a:r>
          <a:endParaRPr lang="en-US" sz="3200" kern="1200"/>
        </a:p>
      </dsp:txBody>
      <dsp:txXfrm>
        <a:off x="2995515" y="68348"/>
        <a:ext cx="2174596" cy="2438075"/>
      </dsp:txXfrm>
    </dsp:sp>
    <dsp:sp modelId="{048585DA-9C5B-4C7B-839A-DCE69DC61E18}">
      <dsp:nvSpPr>
        <dsp:cNvPr id="0" name=""/>
        <dsp:cNvSpPr/>
      </dsp:nvSpPr>
      <dsp:spPr>
        <a:xfrm>
          <a:off x="5815242" y="693"/>
          <a:ext cx="2309906" cy="25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mtClean="0"/>
            <a:t>2- التخفيف من المخاطر المحتملة </a:t>
          </a:r>
          <a:endParaRPr lang="en-US" sz="3200" kern="1200"/>
        </a:p>
      </dsp:txBody>
      <dsp:txXfrm>
        <a:off x="5882897" y="68348"/>
        <a:ext cx="2174596" cy="2438075"/>
      </dsp:txXfrm>
    </dsp:sp>
    <dsp:sp modelId="{4BE3D324-B79E-4FFA-8AD1-49381D45E0FA}">
      <dsp:nvSpPr>
        <dsp:cNvPr id="0" name=""/>
        <dsp:cNvSpPr/>
      </dsp:nvSpPr>
      <dsp:spPr>
        <a:xfrm>
          <a:off x="8702625" y="693"/>
          <a:ext cx="2309906" cy="25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mtClean="0"/>
            <a:t>3- تحديد نقاط الضعف والتفكير في حلول قبل البدء بالعمل </a:t>
          </a:r>
          <a:endParaRPr lang="en-US" sz="3200" kern="1200"/>
        </a:p>
      </dsp:txBody>
      <dsp:txXfrm>
        <a:off x="8770280" y="68348"/>
        <a:ext cx="2174596" cy="24380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17BA-AA44-454B-A013-21262ABE379D}">
      <dsp:nvSpPr>
        <dsp:cNvPr id="0" name=""/>
        <dsp:cNvSpPr/>
      </dsp:nvSpPr>
      <dsp:spPr>
        <a:xfrm>
          <a:off x="0" y="39413"/>
          <a:ext cx="11053009" cy="80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u="sng" kern="1200" dirty="0" smtClean="0"/>
            <a:t>العوامل التي يتم تقييم فرص الاعمال بالاعتماد عليها </a:t>
          </a:r>
          <a:endParaRPr lang="en-US" sz="2100" kern="1200" dirty="0"/>
        </a:p>
      </dsp:txBody>
      <dsp:txXfrm>
        <a:off x="39187" y="78600"/>
        <a:ext cx="10974635" cy="724373"/>
      </dsp:txXfrm>
    </dsp:sp>
    <dsp:sp modelId="{7C675952-8E61-431C-9DB3-6061F8C3D404}">
      <dsp:nvSpPr>
        <dsp:cNvPr id="0" name=""/>
        <dsp:cNvSpPr/>
      </dsp:nvSpPr>
      <dsp:spPr>
        <a:xfrm>
          <a:off x="0" y="902641"/>
          <a:ext cx="11053009" cy="80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smtClean="0"/>
            <a:t>1-  توفر السوق الحالية وحجمها / هل تتوفر سوق لهذه الفكرة ؟؟؟؟ </a:t>
          </a:r>
          <a:endParaRPr lang="en-US" sz="2100" kern="1200"/>
        </a:p>
      </dsp:txBody>
      <dsp:txXfrm>
        <a:off x="39187" y="941828"/>
        <a:ext cx="10974635" cy="724373"/>
      </dsp:txXfrm>
    </dsp:sp>
    <dsp:sp modelId="{F3100EF1-6B71-4C5E-9B89-960A77F6CD0F}">
      <dsp:nvSpPr>
        <dsp:cNvPr id="0" name=""/>
        <dsp:cNvSpPr/>
      </dsp:nvSpPr>
      <dsp:spPr>
        <a:xfrm>
          <a:off x="0" y="1705389"/>
          <a:ext cx="11053009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26670" rIns="149352" bIns="2667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dirty="0" smtClean="0"/>
            <a:t>هل يوجد زبائن محتملين قادرين على  شراء المنتج / الخدمة ؟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smtClean="0"/>
            <a:t>هل تلبي الخدمة / المننج حاجة الزبائن المحتملين </a:t>
          </a:r>
          <a:endParaRPr lang="en-US" sz="1600" kern="120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smtClean="0"/>
            <a:t>هل السوق الذي سيتم العمل فيه كبير ام صغير ؟؟ ( لتحديد الحصة السوقية )</a:t>
          </a:r>
          <a:endParaRPr lang="en-US" sz="1600" kern="120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smtClean="0"/>
            <a:t>هل القطاع الذي سيتم العمل فيه نامي ام راكد ؟؟</a:t>
          </a:r>
          <a:endParaRPr lang="en-US" sz="1600" kern="1200"/>
        </a:p>
      </dsp:txBody>
      <dsp:txXfrm>
        <a:off x="0" y="1705389"/>
        <a:ext cx="11053009" cy="1086750"/>
      </dsp:txXfrm>
    </dsp:sp>
    <dsp:sp modelId="{D3D6D640-71A0-48A9-BB8C-ED247A91699C}">
      <dsp:nvSpPr>
        <dsp:cNvPr id="0" name=""/>
        <dsp:cNvSpPr/>
      </dsp:nvSpPr>
      <dsp:spPr>
        <a:xfrm>
          <a:off x="0" y="2792139"/>
          <a:ext cx="11053009" cy="80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smtClean="0"/>
            <a:t>ولكن كيف يمكن الحصول على هذه البيانات :</a:t>
          </a:r>
          <a:endParaRPr lang="en-US" sz="2100" kern="1200"/>
        </a:p>
      </dsp:txBody>
      <dsp:txXfrm>
        <a:off x="39187" y="2831326"/>
        <a:ext cx="10974635" cy="724373"/>
      </dsp:txXfrm>
    </dsp:sp>
    <dsp:sp modelId="{F3B3C19B-B525-4E5D-9AD7-855BFD38B181}">
      <dsp:nvSpPr>
        <dsp:cNvPr id="0" name=""/>
        <dsp:cNvSpPr/>
      </dsp:nvSpPr>
      <dsp:spPr>
        <a:xfrm>
          <a:off x="0" y="3594887"/>
          <a:ext cx="11053009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33" tIns="26670" rIns="149352" bIns="2667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dirty="0" smtClean="0"/>
            <a:t>عن طريق البحث في الاحصائيات المتوفرة الرسمية عن السوق 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smtClean="0"/>
            <a:t>عن طريق المقابلات مع الناس في السوق ( زبائن او موردين ) </a:t>
          </a:r>
          <a:endParaRPr lang="en-US" sz="1600" kern="120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dirty="0" smtClean="0"/>
            <a:t>عن طريق استبيانات يتم توزيعها في السوق </a:t>
          </a:r>
          <a:endParaRPr lang="en-US" sz="1600" kern="1200" dirty="0"/>
        </a:p>
      </dsp:txBody>
      <dsp:txXfrm>
        <a:off x="0" y="3594887"/>
        <a:ext cx="11053009" cy="825930"/>
      </dsp:txXfrm>
    </dsp:sp>
    <dsp:sp modelId="{254FEBFF-E56B-413E-85C1-8ADAA657D750}">
      <dsp:nvSpPr>
        <dsp:cNvPr id="0" name=""/>
        <dsp:cNvSpPr/>
      </dsp:nvSpPr>
      <dsp:spPr>
        <a:xfrm>
          <a:off x="0" y="4420817"/>
          <a:ext cx="11053009" cy="80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/>
            <a:t>باختصار عن طريق البحث العلمي وكلما كان الحصول على المعلومات اصعب كان افضل لانه سيصعب المهمة امام المنافسين المحتملين  </a:t>
          </a:r>
          <a:endParaRPr lang="en-US" sz="2100" kern="1200" dirty="0"/>
        </a:p>
      </dsp:txBody>
      <dsp:txXfrm>
        <a:off x="39187" y="4460004"/>
        <a:ext cx="10974635" cy="72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1CCC-CCEF-46F5-BB3B-0C97786AC11C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A349D-DF27-4322-BFD4-FE2B93C3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A349D-DF27-4322-BFD4-FE2B93C3A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3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5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77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47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7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6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1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8DF2CB-2384-45AD-B4F5-D5547997859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ريادة الاعمال 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محاضرة 3 </a:t>
            </a:r>
          </a:p>
          <a:p>
            <a:endParaRPr lang="ar-SA" dirty="0"/>
          </a:p>
          <a:p>
            <a:r>
              <a:rPr lang="ar-SA" dirty="0" smtClean="0"/>
              <a:t>تحديد فرص الاعمال وتقييمها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-79150"/>
            <a:ext cx="7878535" cy="15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2581430"/>
              </p:ext>
            </p:extLst>
          </p:nvPr>
        </p:nvGraphicFramePr>
        <p:xfrm>
          <a:off x="593559" y="771398"/>
          <a:ext cx="11053009" cy="529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49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4"/>
            <a:ext cx="12192000" cy="68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62526"/>
            <a:ext cx="98498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واجب بيتي </a:t>
            </a:r>
          </a:p>
          <a:p>
            <a:pPr algn="ctr"/>
            <a:endParaRPr lang="ar-SA" sz="2200" b="1" dirty="0" smtClean="0"/>
          </a:p>
          <a:p>
            <a:pPr algn="ctr"/>
            <a:r>
              <a:rPr lang="ar-SA" sz="2200" b="1" dirty="0"/>
              <a:t>كل طالب عليه البدء باعداد خطة عمل </a:t>
            </a:r>
          </a:p>
          <a:p>
            <a:pPr algn="ctr"/>
            <a:r>
              <a:rPr lang="ar-SA" sz="2200" b="1" dirty="0"/>
              <a:t>المطلوب في هذه المرحلة تقديم </a:t>
            </a:r>
            <a:r>
              <a:rPr lang="ar-SA" sz="2200" b="1" u="sng" dirty="0"/>
              <a:t>وصف عن فكرة معينة </a:t>
            </a:r>
            <a:r>
              <a:rPr lang="ar-SA" sz="2200" b="1" dirty="0" smtClean="0"/>
              <a:t>حسب النموذج التالي </a:t>
            </a:r>
          </a:p>
          <a:p>
            <a:pPr algn="ctr"/>
            <a:endParaRPr lang="ar-SA" sz="3200" b="1" dirty="0"/>
          </a:p>
          <a:p>
            <a:pPr algn="ctr"/>
            <a:endParaRPr lang="ar-SA" sz="3200" b="1" dirty="0" smtClean="0"/>
          </a:p>
          <a:p>
            <a:pPr algn="ctr"/>
            <a:endParaRPr lang="ar-SA" sz="3200" b="1" dirty="0"/>
          </a:p>
          <a:p>
            <a:pPr algn="ctr"/>
            <a:endParaRPr lang="ar-SA" sz="3200" b="1" dirty="0" smtClean="0"/>
          </a:p>
          <a:p>
            <a:pPr algn="ctr"/>
            <a:endParaRPr lang="ar-SA" sz="3200" b="1" dirty="0"/>
          </a:p>
          <a:p>
            <a:pPr algn="ctr"/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2566737"/>
            <a:ext cx="11101135" cy="42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7454135"/>
              </p:ext>
            </p:extLst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559" y="771398"/>
            <a:ext cx="1105300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u="sng" dirty="0" smtClean="0"/>
              <a:t>ما هي فرص الاعمال</a:t>
            </a:r>
            <a:endParaRPr lang="ar-SA" sz="4000" b="1" u="sng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فكرة أو </a:t>
            </a:r>
            <a:r>
              <a:rPr lang="ar-SA" sz="2800" dirty="0" smtClean="0"/>
              <a:t>اقتراح  استثمار جذاب  </a:t>
            </a:r>
            <a:r>
              <a:rPr lang="ar-SA" sz="2800" dirty="0"/>
              <a:t>يتيح </a:t>
            </a:r>
            <a:r>
              <a:rPr lang="ar-SA" sz="2800" dirty="0" smtClean="0"/>
              <a:t>إمكانية </a:t>
            </a:r>
            <a:r>
              <a:rPr lang="ar-SA" sz="2800" dirty="0"/>
              <a:t>توفير </a:t>
            </a:r>
            <a:r>
              <a:rPr lang="ar-SA" sz="2800" dirty="0" smtClean="0"/>
              <a:t>العائدات للشخص الذي يخوض  المخاطرة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هل الافكار الجيدة تشكل فرص اعمال دائما  : </a:t>
            </a:r>
            <a:r>
              <a:rPr lang="ar-SA" sz="2800" b="1" u="sng" dirty="0" smtClean="0"/>
              <a:t>الاجابة هي لا  ولكن لماذا ؟؟؟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2800" b="1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1- قد تكون الفكرة مميزة من التقنية ولكن غير متناسبة مع السوق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2- قد يكون هناك منافسة شديدة والتي قد تحد من الدخول في السوق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3- قد تكون الموارد المطلوبة لتنفيذها غير متوفرة او غير ممكن توفيرها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4- قد يكون العائد الاستثماري غير مقبول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1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559" y="771398"/>
            <a:ext cx="1105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559" y="771398"/>
            <a:ext cx="1105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5788161"/>
              </p:ext>
            </p:extLst>
          </p:nvPr>
        </p:nvGraphicFramePr>
        <p:xfrm>
          <a:off x="593559" y="771398"/>
          <a:ext cx="11053009" cy="600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138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0171298"/>
              </p:ext>
            </p:extLst>
          </p:nvPr>
        </p:nvGraphicFramePr>
        <p:xfrm>
          <a:off x="593559" y="771398"/>
          <a:ext cx="11053009" cy="543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43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0329101"/>
              </p:ext>
            </p:extLst>
          </p:nvPr>
        </p:nvGraphicFramePr>
        <p:xfrm>
          <a:off x="593559" y="771398"/>
          <a:ext cx="11053009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5627799"/>
              </p:ext>
            </p:extLst>
          </p:nvPr>
        </p:nvGraphicFramePr>
        <p:xfrm>
          <a:off x="593559" y="771399"/>
          <a:ext cx="11053009" cy="554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82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7947269"/>
              </p:ext>
            </p:extLst>
          </p:nvPr>
        </p:nvGraphicFramePr>
        <p:xfrm>
          <a:off x="593559" y="771398"/>
          <a:ext cx="11053009" cy="529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5126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440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Organic</vt:lpstr>
      <vt:lpstr>ريادة الاعمال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ريادة الاعمال 2 </dc:title>
  <dc:creator>Sami Ghabin</dc:creator>
  <cp:lastModifiedBy>Sami Ghabin</cp:lastModifiedBy>
  <cp:revision>22</cp:revision>
  <dcterms:created xsi:type="dcterms:W3CDTF">2023-03-08T07:37:54Z</dcterms:created>
  <dcterms:modified xsi:type="dcterms:W3CDTF">2023-03-18T10:01:44Z</dcterms:modified>
</cp:coreProperties>
</file>