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966B5E-6BE3-4F29-AE65-A866AC7C8744}" type="datetimeFigureOut">
              <a:rPr lang="en-US" smtClean="0"/>
              <a:t>7/28/2024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024AC-72F5-43B6-B882-A1013C203C6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966B5E-6BE3-4F29-AE65-A866AC7C8744}" type="datetimeFigureOut">
              <a:rPr lang="en-US" smtClean="0"/>
              <a:t>7/28/2024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024AC-72F5-43B6-B882-A1013C203C6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966B5E-6BE3-4F29-AE65-A866AC7C8744}" type="datetimeFigureOut">
              <a:rPr lang="en-US" smtClean="0"/>
              <a:t>7/28/2024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024AC-72F5-43B6-B882-A1013C203C6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966B5E-6BE3-4F29-AE65-A866AC7C8744}" type="datetimeFigureOut">
              <a:rPr lang="en-US" smtClean="0"/>
              <a:t>7/28/2024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024AC-72F5-43B6-B882-A1013C203C6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966B5E-6BE3-4F29-AE65-A866AC7C8744}" type="datetimeFigureOut">
              <a:rPr lang="en-US" smtClean="0"/>
              <a:t>7/28/2024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024AC-72F5-43B6-B882-A1013C203C6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966B5E-6BE3-4F29-AE65-A866AC7C8744}" type="datetimeFigureOut">
              <a:rPr lang="en-US" smtClean="0"/>
              <a:t>7/28/2024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024AC-72F5-43B6-B882-A1013C203C6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966B5E-6BE3-4F29-AE65-A866AC7C8744}" type="datetimeFigureOut">
              <a:rPr lang="en-US" smtClean="0"/>
              <a:t>7/28/2024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024AC-72F5-43B6-B882-A1013C203C6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966B5E-6BE3-4F29-AE65-A866AC7C8744}" type="datetimeFigureOut">
              <a:rPr lang="en-US" smtClean="0"/>
              <a:t>7/28/2024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024AC-72F5-43B6-B882-A1013C203C6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966B5E-6BE3-4F29-AE65-A866AC7C8744}" type="datetimeFigureOut">
              <a:rPr lang="en-US" smtClean="0"/>
              <a:t>7/28/2024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024AC-72F5-43B6-B882-A1013C203C6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966B5E-6BE3-4F29-AE65-A866AC7C8744}" type="datetimeFigureOut">
              <a:rPr lang="en-US" smtClean="0"/>
              <a:t>7/28/2024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024AC-72F5-43B6-B882-A1013C203C60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966B5E-6BE3-4F29-AE65-A866AC7C8744}" type="datetimeFigureOut">
              <a:rPr lang="en-US" smtClean="0"/>
              <a:t>7/28/2024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42024AC-72F5-43B6-B882-A1013C203C60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342024AC-72F5-43B6-B882-A1013C203C60}" type="slidenum">
              <a:rPr lang="en-US" smtClean="0"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B6966B5E-6BE3-4F29-AE65-A866AC7C8744}" type="datetimeFigureOut">
              <a:rPr lang="en-US" smtClean="0"/>
              <a:t>7/28/2024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533400" y="228600"/>
            <a:ext cx="7467600" cy="1371600"/>
          </a:xfrm>
        </p:spPr>
        <p:txBody>
          <a:bodyPr>
            <a:noAutofit/>
          </a:bodyPr>
          <a:lstStyle/>
          <a:p>
            <a:r>
              <a:rPr lang="ar-SA" sz="7200" dirty="0" smtClean="0">
                <a:solidFill>
                  <a:schemeClr val="tx1"/>
                </a:solidFill>
              </a:rPr>
              <a:t>كل ما يتعلق بالمشروع </a:t>
            </a:r>
            <a:endParaRPr lang="en-US" sz="7200" dirty="0">
              <a:solidFill>
                <a:schemeClr val="tx1"/>
              </a:solidFill>
            </a:endParaRPr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143000" y="2819400"/>
            <a:ext cx="6019800" cy="3429000"/>
          </a:xfrm>
        </p:spPr>
        <p:txBody>
          <a:bodyPr>
            <a:normAutofit lnSpcReduction="10000"/>
          </a:bodyPr>
          <a:lstStyle/>
          <a:p>
            <a:pPr algn="ctr"/>
            <a:r>
              <a:rPr lang="ar-SA" sz="4000" dirty="0" smtClean="0">
                <a:solidFill>
                  <a:schemeClr val="tx1"/>
                </a:solidFill>
              </a:rPr>
              <a:t>تصميم داخلي لمحل تجاري </a:t>
            </a:r>
          </a:p>
          <a:p>
            <a:pPr algn="ctr"/>
            <a:r>
              <a:rPr lang="ar-SA" sz="4000" dirty="0" smtClean="0">
                <a:solidFill>
                  <a:srgbClr val="FF0000"/>
                </a:solidFill>
              </a:rPr>
              <a:t>محل ملابس او محل احذية و حقائب</a:t>
            </a:r>
          </a:p>
          <a:p>
            <a:pPr algn="ctr"/>
            <a:endParaRPr lang="ar-SA" sz="4000" dirty="0">
              <a:solidFill>
                <a:srgbClr val="FF0000"/>
              </a:solidFill>
            </a:endParaRPr>
          </a:p>
          <a:p>
            <a:pPr algn="ctr"/>
            <a:r>
              <a:rPr lang="ar-SA" sz="4000" dirty="0" smtClean="0">
                <a:solidFill>
                  <a:srgbClr val="FF0000"/>
                </a:solidFill>
              </a:rPr>
              <a:t> </a:t>
            </a:r>
          </a:p>
          <a:p>
            <a:r>
              <a:rPr lang="ar-SA" sz="3600" dirty="0" smtClean="0">
                <a:solidFill>
                  <a:schemeClr val="tx1"/>
                </a:solidFill>
              </a:rPr>
              <a:t>م. حنين صالح</a:t>
            </a:r>
            <a:endParaRPr lang="en-US" sz="3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87332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وان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ar-SA" dirty="0" smtClean="0"/>
              <a:t>متطلبات المشروع</a:t>
            </a:r>
            <a:endParaRPr lang="en-US" dirty="0"/>
          </a:p>
        </p:txBody>
      </p:sp>
      <p:sp>
        <p:nvSpPr>
          <p:cNvPr id="2" name="عنصر نائب للمحتوى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71500" indent="-457200" algn="r" rtl="1">
              <a:buFont typeface="+mj-lt"/>
              <a:buAutoNum type="arabicPeriod"/>
            </a:pPr>
            <a:r>
              <a:rPr lang="ar-SA" dirty="0" smtClean="0"/>
              <a:t>على كل طالب اختيار طبيعة المشروع الذي سيتم تصميم الفراغ له </a:t>
            </a:r>
          </a:p>
          <a:p>
            <a:pPr marL="571500" indent="-457200" algn="r" rtl="1">
              <a:buFont typeface="+mj-lt"/>
              <a:buAutoNum type="arabicPeriod"/>
            </a:pPr>
            <a:r>
              <a:rPr lang="ar-SA" dirty="0" smtClean="0"/>
              <a:t>عمل بحث متكامل عن طبيعة المشروع ومتطلبات المشروع</a:t>
            </a:r>
          </a:p>
          <a:p>
            <a:pPr marL="571500" indent="-457200" algn="r" rtl="1">
              <a:buFont typeface="+mj-lt"/>
              <a:buAutoNum type="arabicPeriod"/>
            </a:pPr>
            <a:r>
              <a:rPr lang="ar-SA" dirty="0" smtClean="0"/>
              <a:t>تقديم افكار اولية </a:t>
            </a:r>
            <a:r>
              <a:rPr lang="ar-SA" dirty="0" err="1" smtClean="0"/>
              <a:t>وسكتش</a:t>
            </a:r>
            <a:r>
              <a:rPr lang="ar-SA" dirty="0" smtClean="0"/>
              <a:t> اولي لفكرة المشروع الداخلي</a:t>
            </a:r>
          </a:p>
          <a:p>
            <a:pPr marL="571500" indent="-457200" algn="r" rtl="1">
              <a:buFont typeface="+mj-lt"/>
              <a:buAutoNum type="arabicPeriod"/>
            </a:pPr>
            <a:r>
              <a:rPr lang="ar-SA" dirty="0" smtClean="0"/>
              <a:t>عمل مخططات باستخدام برنامج الاوتوكاد </a:t>
            </a:r>
          </a:p>
          <a:p>
            <a:pPr marL="114300" indent="0" algn="r" rtl="1">
              <a:buNone/>
            </a:pPr>
            <a:r>
              <a:rPr lang="ar-SA" dirty="0" smtClean="0"/>
              <a:t>مخطط افقي </a:t>
            </a:r>
            <a:r>
              <a:rPr lang="ar-SA" dirty="0" err="1" smtClean="0"/>
              <a:t>للارضية</a:t>
            </a:r>
            <a:r>
              <a:rPr lang="ar-SA" dirty="0" smtClean="0"/>
              <a:t>  -  واجهات عدد 4 – مقاطع عدد 2 – </a:t>
            </a:r>
            <a:r>
              <a:rPr lang="ar-SA" dirty="0" err="1" smtClean="0"/>
              <a:t>تفصيلة</a:t>
            </a:r>
            <a:r>
              <a:rPr lang="ar-SA" dirty="0" smtClean="0"/>
              <a:t> </a:t>
            </a:r>
            <a:r>
              <a:rPr lang="ar-SA" dirty="0" err="1" smtClean="0"/>
              <a:t>الريسيبشن</a:t>
            </a:r>
            <a:r>
              <a:rPr lang="ar-SA" dirty="0" smtClean="0"/>
              <a:t> </a:t>
            </a:r>
          </a:p>
          <a:p>
            <a:pPr marL="114300" indent="0" algn="r" rtl="1">
              <a:buNone/>
            </a:pPr>
            <a:r>
              <a:rPr lang="ar-SA" dirty="0" smtClean="0"/>
              <a:t>5. عمل لقطات باستخدام برنامج </a:t>
            </a:r>
            <a:r>
              <a:rPr lang="en-US" dirty="0" smtClean="0"/>
              <a:t>3D MAX </a:t>
            </a:r>
            <a:r>
              <a:rPr lang="ar-SA" dirty="0"/>
              <a:t> </a:t>
            </a:r>
            <a:r>
              <a:rPr lang="ar-SA" dirty="0" smtClean="0"/>
              <a:t>أو </a:t>
            </a:r>
            <a:r>
              <a:rPr lang="ar-SA" dirty="0" err="1" smtClean="0"/>
              <a:t>سكتش</a:t>
            </a:r>
            <a:r>
              <a:rPr lang="ar-SA" dirty="0" smtClean="0"/>
              <a:t> اب عدد 2 </a:t>
            </a: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4201627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SA" dirty="0" smtClean="0"/>
              <a:t>محتويات المشروع </a:t>
            </a:r>
            <a:endParaRPr lang="en-US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71500" indent="-457200" algn="r" rtl="1">
              <a:buFont typeface="+mj-lt"/>
              <a:buAutoNum type="arabicPeriod"/>
            </a:pPr>
            <a:r>
              <a:rPr lang="ar-SA" dirty="0" smtClean="0"/>
              <a:t>اثاث يخدم طبيعة المشروع ( محل ملابس او محل احذية وحقائب)</a:t>
            </a:r>
          </a:p>
          <a:p>
            <a:pPr marL="571500" indent="-457200" algn="r" rtl="1">
              <a:buFont typeface="+mj-lt"/>
              <a:buAutoNum type="arabicPeriod"/>
            </a:pPr>
            <a:r>
              <a:rPr lang="ar-SA" dirty="0" err="1" smtClean="0"/>
              <a:t>ريسيبشن</a:t>
            </a:r>
            <a:r>
              <a:rPr lang="ar-SA" dirty="0" smtClean="0"/>
              <a:t> </a:t>
            </a:r>
          </a:p>
          <a:p>
            <a:pPr marL="571500" indent="-457200" algn="r" rtl="1">
              <a:buFont typeface="+mj-lt"/>
              <a:buAutoNum type="arabicPeriod"/>
            </a:pPr>
            <a:r>
              <a:rPr lang="ar-SA" dirty="0" smtClean="0"/>
              <a:t>غرفة لتبديل الملابس ( اذا كان المشروع عبارة عن محل ملابس)</a:t>
            </a:r>
          </a:p>
          <a:p>
            <a:pPr marL="571500" indent="-457200" algn="r" rtl="1"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01524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SA" dirty="0" smtClean="0"/>
              <a:t>توزيع العلامات </a:t>
            </a:r>
            <a:endParaRPr lang="en-US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SA" dirty="0" smtClean="0"/>
              <a:t>اعمال فصلية : 20 علامة (ستكون على البحث النظري والافكار الاولية  )</a:t>
            </a:r>
          </a:p>
          <a:p>
            <a:pPr algn="r" rtl="1"/>
            <a:r>
              <a:rPr lang="ar-SA" dirty="0" smtClean="0"/>
              <a:t>نصفي : 35 علامة ( على مخططات الاوتوكاد)</a:t>
            </a:r>
          </a:p>
          <a:p>
            <a:pPr algn="r" rtl="1"/>
            <a:r>
              <a:rPr lang="ar-SA" dirty="0" smtClean="0"/>
              <a:t>نهائي : 45 علامة ( لقطات </a:t>
            </a:r>
            <a:r>
              <a:rPr lang="ar-SA" dirty="0" err="1" smtClean="0"/>
              <a:t>الماكس</a:t>
            </a:r>
            <a:r>
              <a:rPr lang="ar-SA" dirty="0" smtClean="0"/>
              <a:t> النهائية)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315186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تجاور">
  <a:themeElements>
    <a:clrScheme name="تجاور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تجاور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19</TotalTime>
  <Words>141</Words>
  <Application>Microsoft Office PowerPoint</Application>
  <PresentationFormat>عرض على الشاشة (3:4)‏</PresentationFormat>
  <Paragraphs>21</Paragraphs>
  <Slides>4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4</vt:i4>
      </vt:variant>
    </vt:vector>
  </HeadingPairs>
  <TitlesOfParts>
    <vt:vector size="5" baseType="lpstr">
      <vt:lpstr>تجاور</vt:lpstr>
      <vt:lpstr>كل ما يتعلق بالمشروع </vt:lpstr>
      <vt:lpstr>متطلبات المشروع</vt:lpstr>
      <vt:lpstr>محتويات المشروع </vt:lpstr>
      <vt:lpstr>توزيع العلامات </vt:lpstr>
    </vt:vector>
  </TitlesOfParts>
  <Company>GhostBTT.Com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فكرة المشروع</dc:title>
  <dc:creator>GhostBTT</dc:creator>
  <cp:lastModifiedBy>GhostBTT</cp:lastModifiedBy>
  <cp:revision>4</cp:revision>
  <dcterms:created xsi:type="dcterms:W3CDTF">2024-07-28T15:52:41Z</dcterms:created>
  <dcterms:modified xsi:type="dcterms:W3CDTF">2024-07-28T16:11:46Z</dcterms:modified>
</cp:coreProperties>
</file>