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85" r:id="rId2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u="sng" dirty="0" smtClean="0"/>
              <a:t>Question </a:t>
            </a:r>
            <a:endParaRPr lang="en-US" sz="3600" b="1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8" t="23787" r="22674" b="16485"/>
          <a:stretch/>
        </p:blipFill>
        <p:spPr bwMode="auto">
          <a:xfrm>
            <a:off x="395536" y="1196752"/>
            <a:ext cx="8280920" cy="511256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840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8568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نسق Office</vt:lpstr>
      <vt:lpstr>Question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433</cp:revision>
  <cp:lastPrinted>2020-11-07T10:53:22Z</cp:lastPrinted>
  <dcterms:created xsi:type="dcterms:W3CDTF">2020-09-18T07:15:41Z</dcterms:created>
  <dcterms:modified xsi:type="dcterms:W3CDTF">2025-01-14T16:35:10Z</dcterms:modified>
</cp:coreProperties>
</file>