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85" r:id="rId2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93D81CF-94F2-401A-BA57-92F5A7B2D0C5}" styleName="النمط المتوس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0" d="100"/>
          <a:sy n="70" d="100"/>
        </p:scale>
        <p:origin x="-136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6CAD8D9-AA21-4FFE-BAC7-43DF0285C09E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1275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1F013B2-17CA-455D-B1C2-2CCE85A9D1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711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15/07/1446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600" b="1" u="sng" dirty="0" smtClean="0"/>
              <a:t>Question </a:t>
            </a:r>
            <a:endParaRPr lang="en-US" sz="3600" b="1" u="sng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8" t="23787" r="22674" b="16485"/>
          <a:stretch/>
        </p:blipFill>
        <p:spPr bwMode="auto">
          <a:xfrm>
            <a:off x="395536" y="1196752"/>
            <a:ext cx="8280920" cy="5112568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88406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8568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نسق Office</vt:lpstr>
      <vt:lpstr>Question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433</cp:revision>
  <cp:lastPrinted>2020-11-07T10:53:22Z</cp:lastPrinted>
  <dcterms:created xsi:type="dcterms:W3CDTF">2020-09-18T07:15:41Z</dcterms:created>
  <dcterms:modified xsi:type="dcterms:W3CDTF">2025-01-14T16:35:10Z</dcterms:modified>
</cp:coreProperties>
</file>