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1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402" y="-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26A3C-2DDE-43CC-9F0B-1D63A1358DA1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368E0-2CFF-404B-8795-1DA03601C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3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23/01/1446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23/01/1446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23/01/1446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23/01/1446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23/01/1446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23/01/1446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23/01/1446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23/01/1446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23/01/1446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23/01/1446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23/01/1446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23/01/1446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28253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>
                <a:solidFill>
                  <a:srgbClr val="4F271C">
                    <a:satMod val="130000"/>
                  </a:srgbClr>
                </a:solidFill>
              </a:rPr>
              <a:t>التسويق المصرفي – الفصل </a:t>
            </a:r>
            <a:r>
              <a:rPr lang="ar-SA" dirty="0" smtClean="0">
                <a:solidFill>
                  <a:srgbClr val="4F271C">
                    <a:satMod val="130000"/>
                  </a:srgbClr>
                </a:solidFill>
              </a:rPr>
              <a:t>الثاني: البيئة التسويقية للمصارف</a:t>
            </a:r>
            <a:r>
              <a:rPr lang="ar-JO" dirty="0">
                <a:solidFill>
                  <a:srgbClr val="4F271C">
                    <a:satMod val="130000"/>
                  </a:srgbClr>
                </a:solidFill>
              </a:rPr>
              <a:t/>
            </a:r>
            <a:br>
              <a:rPr lang="ar-JO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ar-SA" sz="2800" dirty="0">
                <a:solidFill>
                  <a:srgbClr val="4F271C">
                    <a:satMod val="130000"/>
                  </a:srgbClr>
                </a:solidFill>
              </a:rPr>
              <a:t>د. محمد احمد سيد احمد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4419600"/>
            <a:ext cx="6400800" cy="1752600"/>
          </a:xfrm>
        </p:spPr>
        <p:txBody>
          <a:bodyPr>
            <a:normAutofit/>
          </a:bodyPr>
          <a:lstStyle/>
          <a:p>
            <a:pPr lvl="0" rtl="1"/>
            <a:endParaRPr lang="ar-SA" sz="2400" dirty="0"/>
          </a:p>
          <a:p>
            <a:pPr lvl="0" rtl="1"/>
            <a:r>
              <a:rPr lang="ar-SA" sz="2000" dirty="0"/>
              <a:t>الفصل </a:t>
            </a:r>
            <a:r>
              <a:rPr lang="ar-SA" sz="2000" dirty="0" smtClean="0"/>
              <a:t>الصيفي: </a:t>
            </a:r>
            <a:r>
              <a:rPr lang="en-US" sz="2000" dirty="0" smtClean="0"/>
              <a:t>2024-2023</a:t>
            </a:r>
            <a:endParaRPr lang="en-US" sz="2000" dirty="0"/>
          </a:p>
          <a:p>
            <a:pPr lvl="0" rtl="1"/>
            <a:r>
              <a:rPr lang="ar-JO" sz="2000" dirty="0" smtClean="0"/>
              <a:t>المحاضرة الأولى : </a:t>
            </a:r>
            <a:r>
              <a:rPr lang="en-US" sz="2000" dirty="0" smtClean="0"/>
              <a:t>2024-07-28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600200" y="1935809"/>
            <a:ext cx="601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/>
            <a:r>
              <a:rPr lang="ar-SA" dirty="0" smtClean="0"/>
              <a:t>كلية الأعمال والاقتصاد</a:t>
            </a:r>
            <a:endParaRPr lang="en-US" dirty="0"/>
          </a:p>
          <a:p>
            <a:pPr lvl="0" algn="ctr" rtl="1"/>
            <a:r>
              <a:rPr lang="ar-SA" dirty="0" smtClean="0"/>
              <a:t>قسم العلوم المالية</a:t>
            </a:r>
            <a:endParaRPr lang="en-US" dirty="0"/>
          </a:p>
          <a:p>
            <a:pPr lvl="0" algn="ctr" rtl="1"/>
            <a:r>
              <a:rPr lang="ar-SA" dirty="0"/>
              <a:t> </a:t>
            </a:r>
            <a:endParaRPr lang="en-US" dirty="0"/>
          </a:p>
        </p:txBody>
      </p:sp>
      <p:pic>
        <p:nvPicPr>
          <p:cNvPr id="2050" name="Picture 2" descr="Untitl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819" y="548680"/>
            <a:ext cx="12334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51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16632"/>
            <a:ext cx="2880320" cy="504056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76672"/>
            <a:ext cx="2659466" cy="576064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52736"/>
            <a:ext cx="7788657" cy="1224136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276872"/>
            <a:ext cx="7788657" cy="1224136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501008"/>
            <a:ext cx="3324161" cy="576064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077072"/>
            <a:ext cx="3960440" cy="432048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534856"/>
            <a:ext cx="7755821" cy="155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60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6631"/>
            <a:ext cx="7814941" cy="1584177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458" y="1628799"/>
            <a:ext cx="7720071" cy="1635829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708" y="3264629"/>
            <a:ext cx="7725767" cy="1532523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317" y="4581128"/>
            <a:ext cx="7678909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5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6632"/>
            <a:ext cx="7891148" cy="1800200"/>
          </a:xfr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844824"/>
            <a:ext cx="7914010" cy="1080120"/>
          </a:xfrm>
          <a:prstGeom prst="rect">
            <a:avLst/>
          </a:prstGeom>
        </p:spPr>
      </p:pic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924944"/>
            <a:ext cx="4076121" cy="576064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451798"/>
            <a:ext cx="4608513" cy="611134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789040"/>
            <a:ext cx="4658691" cy="792088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581128"/>
            <a:ext cx="7561900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717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88640"/>
            <a:ext cx="7940294" cy="1296144"/>
          </a:xfr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12776"/>
            <a:ext cx="7845424" cy="1008112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00518"/>
            <a:ext cx="4533056" cy="596434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996952"/>
            <a:ext cx="4032448" cy="576064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375387"/>
            <a:ext cx="4188889" cy="629677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5" y="4020907"/>
            <a:ext cx="4533056" cy="560221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696" y="3261345"/>
            <a:ext cx="3322608" cy="335309"/>
          </a:xfrm>
          <a:prstGeom prst="rect">
            <a:avLst/>
          </a:prstGeom>
        </p:spPr>
      </p:pic>
      <p:pic>
        <p:nvPicPr>
          <p:cNvPr id="12" name="صورة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581128"/>
            <a:ext cx="7069209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575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5459525" cy="720080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764704"/>
            <a:ext cx="7439660" cy="864096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393530"/>
            <a:ext cx="5867619" cy="470540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351" y="1844824"/>
            <a:ext cx="3744416" cy="504056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481" y="2970541"/>
            <a:ext cx="3503513" cy="2774868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227633"/>
            <a:ext cx="3024336" cy="745171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994" y="2708920"/>
            <a:ext cx="936104" cy="2592288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115" y="2969274"/>
            <a:ext cx="682003" cy="2616436"/>
          </a:xfrm>
          <a:prstGeom prst="rect">
            <a:avLst/>
          </a:prstGeom>
        </p:spPr>
      </p:pic>
      <p:pic>
        <p:nvPicPr>
          <p:cNvPr id="12" name="صورة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598" y="5688895"/>
            <a:ext cx="3046878" cy="494916"/>
          </a:xfrm>
          <a:prstGeom prst="rect">
            <a:avLst/>
          </a:prstGeom>
        </p:spPr>
      </p:pic>
      <p:pic>
        <p:nvPicPr>
          <p:cNvPr id="13" name="صورة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5" y="6183811"/>
            <a:ext cx="7127406" cy="55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386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88640"/>
            <a:ext cx="3615786" cy="720080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764704"/>
            <a:ext cx="7667503" cy="2232248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996952"/>
            <a:ext cx="2338911" cy="648072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645024"/>
            <a:ext cx="7667503" cy="1152128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797152"/>
            <a:ext cx="7667503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539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6632"/>
            <a:ext cx="7842002" cy="2088232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132856"/>
            <a:ext cx="7796278" cy="1152128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771" y="3429000"/>
            <a:ext cx="3699857" cy="432048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077072"/>
            <a:ext cx="5365748" cy="576064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9" y="4941168"/>
            <a:ext cx="4213620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496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88640"/>
            <a:ext cx="4043636" cy="576064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764704"/>
            <a:ext cx="7511668" cy="648072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412776"/>
            <a:ext cx="4699159" cy="504056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1916833"/>
            <a:ext cx="7716649" cy="1224136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739" y="3284984"/>
            <a:ext cx="4703356" cy="504056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789040"/>
            <a:ext cx="7716649" cy="1440160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5301208"/>
            <a:ext cx="7716649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3497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939</TotalTime>
  <Words>24</Words>
  <Application>Microsoft Office PowerPoint</Application>
  <PresentationFormat>عرض على الشاشة (3:4)‏</PresentationFormat>
  <Paragraphs>7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انقلاب</vt:lpstr>
      <vt:lpstr>التسويق المصرفي – الفصل الثاني: البيئة التسويقية للمصارف د. محمد احمد سيد احمد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Ahmad</dc:creator>
  <cp:lastModifiedBy>hp</cp:lastModifiedBy>
  <cp:revision>73</cp:revision>
  <dcterms:created xsi:type="dcterms:W3CDTF">2020-06-09T13:55:15Z</dcterms:created>
  <dcterms:modified xsi:type="dcterms:W3CDTF">2024-07-29T05:03:33Z</dcterms:modified>
</cp:coreProperties>
</file>