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26A3C-2DDE-43CC-9F0B-1D63A1358DA1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368E0-2CFF-404B-8795-1DA03601C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3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23/01/1446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4F271C">
                    <a:satMod val="130000"/>
                  </a:srgbClr>
                </a:solidFill>
              </a:rPr>
              <a:t>التسويق المصرفي – الفصل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الثاني: البيئة التسويقية للمصارف</a:t>
            </a:r>
            <a:r>
              <a:rPr lang="ar-JO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ar-JO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ar-SA" sz="2800" dirty="0">
                <a:solidFill>
                  <a:srgbClr val="4F271C">
                    <a:satMod val="130000"/>
                  </a:srgbClr>
                </a:solidFill>
              </a:rPr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الأولى : </a:t>
            </a:r>
            <a:r>
              <a:rPr lang="en-US" sz="2000" dirty="0" smtClean="0"/>
              <a:t>2024-07-28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dirty="0" smtClean="0"/>
              <a:t>كلية الأعمال والاقتصاد</a:t>
            </a:r>
            <a:endParaRPr lang="en-US" dirty="0"/>
          </a:p>
          <a:p>
            <a:pPr lvl="0" algn="ctr" rtl="1"/>
            <a:r>
              <a:rPr lang="ar-SA" dirty="0" smtClean="0"/>
              <a:t>قسم العلوم المالية</a:t>
            </a:r>
            <a:endParaRPr lang="en-US" dirty="0"/>
          </a:p>
          <a:p>
            <a:pPr lvl="0" algn="ctr" rtl="1"/>
            <a:r>
              <a:rPr lang="ar-SA" dirty="0"/>
              <a:t> </a:t>
            </a:r>
            <a:endParaRPr lang="en-US" dirty="0"/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51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6632"/>
            <a:ext cx="2880320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76672"/>
            <a:ext cx="2659466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7788657" cy="122413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76872"/>
            <a:ext cx="7788657" cy="122413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01008"/>
            <a:ext cx="3324161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77072"/>
            <a:ext cx="3960440" cy="432048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534856"/>
            <a:ext cx="7755821" cy="155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6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1"/>
            <a:ext cx="7814941" cy="1584177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458" y="1628799"/>
            <a:ext cx="7720071" cy="1635829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08" y="3264629"/>
            <a:ext cx="7725767" cy="153252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17" y="4581128"/>
            <a:ext cx="7678909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7891148" cy="1800200"/>
          </a:xfr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44824"/>
            <a:ext cx="7914010" cy="1080120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24944"/>
            <a:ext cx="4076121" cy="576064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51798"/>
            <a:ext cx="4608513" cy="611134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89040"/>
            <a:ext cx="4658691" cy="79208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581128"/>
            <a:ext cx="756190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1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8640"/>
            <a:ext cx="7940294" cy="1296144"/>
          </a:xfr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7845424" cy="100811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00518"/>
            <a:ext cx="4533056" cy="59643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96952"/>
            <a:ext cx="4032448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75387"/>
            <a:ext cx="4188889" cy="62967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4020907"/>
            <a:ext cx="4533056" cy="560221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696" y="3261345"/>
            <a:ext cx="3322608" cy="335309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581128"/>
            <a:ext cx="706920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7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5459525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7439660" cy="86409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93530"/>
            <a:ext cx="5867619" cy="47054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351" y="1844824"/>
            <a:ext cx="3744416" cy="50405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81" y="2970541"/>
            <a:ext cx="3503513" cy="2774868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227633"/>
            <a:ext cx="3024336" cy="74517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994" y="2708920"/>
            <a:ext cx="936104" cy="2592288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115" y="2969274"/>
            <a:ext cx="682003" cy="2616436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598" y="5688895"/>
            <a:ext cx="3046878" cy="494916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6183811"/>
            <a:ext cx="7127406" cy="55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8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88640"/>
            <a:ext cx="3615786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7667503" cy="223224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996952"/>
            <a:ext cx="2338911" cy="64807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45024"/>
            <a:ext cx="7667503" cy="1152128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97152"/>
            <a:ext cx="766750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39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7842002" cy="208823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132856"/>
            <a:ext cx="7796278" cy="115212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71" y="3429000"/>
            <a:ext cx="3699857" cy="4320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77072"/>
            <a:ext cx="5365748" cy="57606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4941168"/>
            <a:ext cx="4213620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496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4043636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4"/>
            <a:ext cx="7511668" cy="64807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12776"/>
            <a:ext cx="4699159" cy="50405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1916833"/>
            <a:ext cx="7716649" cy="122413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39" y="3284984"/>
            <a:ext cx="4703356" cy="50405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89040"/>
            <a:ext cx="7716649" cy="1440160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301208"/>
            <a:ext cx="771664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49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939</TotalTime>
  <Words>24</Words>
  <Application>Microsoft Office PowerPoint</Application>
  <PresentationFormat>عرض على الشاشة (3:4)‏</PresentationFormat>
  <Paragraphs>7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التسويق المصرفي – الفصل الثاني: البيئة التسويقية للمصارف د. محمد احمد سيد احمد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73</cp:revision>
  <dcterms:created xsi:type="dcterms:W3CDTF">2020-06-09T13:55:15Z</dcterms:created>
  <dcterms:modified xsi:type="dcterms:W3CDTF">2024-07-29T05:03:33Z</dcterms:modified>
</cp:coreProperties>
</file>