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68185-F337-47A5-9570-7CC4D84C1731}" type="datetimeFigureOut">
              <a:rPr lang="ar-SA" smtClean="0"/>
              <a:t>21/08/1442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B5639-9155-489F-9072-5E05304FE0B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57567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68185-F337-47A5-9570-7CC4D84C1731}" type="datetimeFigureOut">
              <a:rPr lang="ar-SA" smtClean="0"/>
              <a:t>21/08/1442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B5639-9155-489F-9072-5E05304FE0B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84067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68185-F337-47A5-9570-7CC4D84C1731}" type="datetimeFigureOut">
              <a:rPr lang="ar-SA" smtClean="0"/>
              <a:t>21/08/1442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B5639-9155-489F-9072-5E05304FE0B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06001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68185-F337-47A5-9570-7CC4D84C1731}" type="datetimeFigureOut">
              <a:rPr lang="ar-SA" smtClean="0"/>
              <a:t>21/08/1442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B5639-9155-489F-9072-5E05304FE0B6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7541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68185-F337-47A5-9570-7CC4D84C1731}" type="datetimeFigureOut">
              <a:rPr lang="ar-SA" smtClean="0"/>
              <a:t>21/08/1442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B5639-9155-489F-9072-5E05304FE0B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81014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68185-F337-47A5-9570-7CC4D84C1731}" type="datetimeFigureOut">
              <a:rPr lang="ar-SA" smtClean="0"/>
              <a:t>21/08/1442</a:t>
            </a:fld>
            <a:endParaRPr lang="ar-S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B5639-9155-489F-9072-5E05304FE0B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78333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68185-F337-47A5-9570-7CC4D84C1731}" type="datetimeFigureOut">
              <a:rPr lang="ar-SA" smtClean="0"/>
              <a:t>21/08/1442</a:t>
            </a:fld>
            <a:endParaRPr lang="ar-S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B5639-9155-489F-9072-5E05304FE0B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44044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68185-F337-47A5-9570-7CC4D84C1731}" type="datetimeFigureOut">
              <a:rPr lang="ar-SA" smtClean="0"/>
              <a:t>21/08/1442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B5639-9155-489F-9072-5E05304FE0B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093929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68185-F337-47A5-9570-7CC4D84C1731}" type="datetimeFigureOut">
              <a:rPr lang="ar-SA" smtClean="0"/>
              <a:t>21/08/1442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B5639-9155-489F-9072-5E05304FE0B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615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68185-F337-47A5-9570-7CC4D84C1731}" type="datetimeFigureOut">
              <a:rPr lang="ar-SA" smtClean="0"/>
              <a:t>21/08/1442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B5639-9155-489F-9072-5E05304FE0B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84089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68185-F337-47A5-9570-7CC4D84C1731}" type="datetimeFigureOut">
              <a:rPr lang="ar-SA" smtClean="0"/>
              <a:t>21/08/1442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B5639-9155-489F-9072-5E05304FE0B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34738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68185-F337-47A5-9570-7CC4D84C1731}" type="datetimeFigureOut">
              <a:rPr lang="ar-SA" smtClean="0"/>
              <a:t>21/08/1442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B5639-9155-489F-9072-5E05304FE0B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2897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68185-F337-47A5-9570-7CC4D84C1731}" type="datetimeFigureOut">
              <a:rPr lang="ar-SA" smtClean="0"/>
              <a:t>21/08/1442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B5639-9155-489F-9072-5E05304FE0B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63187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68185-F337-47A5-9570-7CC4D84C1731}" type="datetimeFigureOut">
              <a:rPr lang="ar-SA" smtClean="0"/>
              <a:t>21/08/1442</a:t>
            </a:fld>
            <a:endParaRPr lang="ar-S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B5639-9155-489F-9072-5E05304FE0B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97190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68185-F337-47A5-9570-7CC4D84C1731}" type="datetimeFigureOut">
              <a:rPr lang="ar-SA" smtClean="0"/>
              <a:t>21/08/1442</a:t>
            </a:fld>
            <a:endParaRPr lang="ar-S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B5639-9155-489F-9072-5E05304FE0B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37437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68185-F337-47A5-9570-7CC4D84C1731}" type="datetimeFigureOut">
              <a:rPr lang="ar-SA" smtClean="0"/>
              <a:t>21/08/1442</a:t>
            </a:fld>
            <a:endParaRPr lang="ar-S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B5639-9155-489F-9072-5E05304FE0B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16707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68185-F337-47A5-9570-7CC4D84C1731}" type="datetimeFigureOut">
              <a:rPr lang="ar-SA" smtClean="0"/>
              <a:t>21/08/1442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B5639-9155-489F-9072-5E05304FE0B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2909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1368185-F337-47A5-9570-7CC4D84C1731}" type="datetimeFigureOut">
              <a:rPr lang="ar-SA" smtClean="0"/>
              <a:t>21/08/1442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B5639-9155-489F-9072-5E05304FE0B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147751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ar-JO" dirty="0" smtClean="0"/>
              <a:t>قسط التأمين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ar-JO" dirty="0" smtClean="0"/>
              <a:t>المبلغ الذي يدفعه المؤمن له للمؤمن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6982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 smtClean="0"/>
              <a:t>العوامل التي تحدد قسط التأمين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ان يكون القسط كافيا ( الكفاية)</a:t>
            </a:r>
          </a:p>
          <a:p>
            <a:r>
              <a:rPr lang="ar-JO" dirty="0" smtClean="0"/>
              <a:t>ان يكون متناسق وعادل</a:t>
            </a:r>
          </a:p>
          <a:p>
            <a:r>
              <a:rPr lang="ar-JO" dirty="0"/>
              <a:t> </a:t>
            </a:r>
            <a:r>
              <a:rPr lang="ar-JO" dirty="0" smtClean="0"/>
              <a:t>ان يكون تنافسيا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90563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يون">
  <a:themeElements>
    <a:clrScheme name="أيون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أيون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أيون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75</TotalTime>
  <Words>28</Words>
  <Application>Microsoft Office PowerPoint</Application>
  <PresentationFormat>ملء الشاشة</PresentationFormat>
  <Paragraphs>6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Times New Roman</vt:lpstr>
      <vt:lpstr>Wingdings 3</vt:lpstr>
      <vt:lpstr>أيون</vt:lpstr>
      <vt:lpstr>قسط التأمين</vt:lpstr>
      <vt:lpstr>العوامل التي تحدد قسط التأمين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قسط التأمين</dc:title>
  <dc:creator>Hisham</dc:creator>
  <cp:lastModifiedBy>Hisham</cp:lastModifiedBy>
  <cp:revision>5</cp:revision>
  <dcterms:created xsi:type="dcterms:W3CDTF">2020-03-27T18:44:37Z</dcterms:created>
  <dcterms:modified xsi:type="dcterms:W3CDTF">2021-04-03T11:16:55Z</dcterms:modified>
</cp:coreProperties>
</file>