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756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406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00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754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101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8333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04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9392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615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408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473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89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318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19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743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670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909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368185-F337-47A5-9570-7CC4D84C1731}" type="datetimeFigureOut">
              <a:rPr lang="ar-SA" smtClean="0"/>
              <a:t>21/08/1442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B5639-9155-489F-9072-5E05304FE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775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JO" dirty="0" smtClean="0"/>
              <a:t>قسط التأمين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JO" dirty="0" smtClean="0"/>
              <a:t>المبلغ الذي يدفعه المؤمن له للمؤمن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98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العوامل التي تحدد قسط التأمين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ان يكون القسط كافيا ( الكفاية)</a:t>
            </a:r>
          </a:p>
          <a:p>
            <a:r>
              <a:rPr lang="ar-JO" dirty="0" smtClean="0"/>
              <a:t>ان يكون متناسق وعادل</a:t>
            </a:r>
          </a:p>
          <a:p>
            <a:r>
              <a:rPr lang="ar-JO" dirty="0"/>
              <a:t> </a:t>
            </a:r>
            <a:r>
              <a:rPr lang="ar-JO" dirty="0" smtClean="0"/>
              <a:t>ان يكون تنافسيا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056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28</Words>
  <Application>Microsoft Office PowerPoint</Application>
  <PresentationFormat>ملء الشاشة</PresentationFormat>
  <Paragraphs>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أيون</vt:lpstr>
      <vt:lpstr>قسط التأمين</vt:lpstr>
      <vt:lpstr>العوامل التي تحدد قسط التأمين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قسط التأمين</dc:title>
  <dc:creator>Hisham</dc:creator>
  <cp:lastModifiedBy>Hisham</cp:lastModifiedBy>
  <cp:revision>5</cp:revision>
  <dcterms:created xsi:type="dcterms:W3CDTF">2020-03-27T18:44:37Z</dcterms:created>
  <dcterms:modified xsi:type="dcterms:W3CDTF">2021-04-03T11:16:55Z</dcterms:modified>
</cp:coreProperties>
</file>