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26F5B-F2D3-4426-9051-84265DD40D94}" type="datetimeFigureOut">
              <a:rPr lang="en-US" smtClean="0"/>
              <a:t>2020-09-28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D7DC1-C984-4EA3-B2EC-F42958CDC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1024-115C-4F2E-9B47-62FE19F5C0A9}" type="datetime1">
              <a:rPr lang="en-US" smtClean="0"/>
              <a:t>2020-09-28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6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EE38-5020-470F-8736-7225A6D2B02E}" type="datetime1">
              <a:rPr lang="en-US" smtClean="0"/>
              <a:t>2020-09-28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8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7BD6-6A33-4765-AD2E-C79C80B03572}" type="datetime1">
              <a:rPr lang="en-US" smtClean="0"/>
              <a:t>2020-09-28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6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A364-02B5-4C6D-A48C-CB0996727B6C}" type="datetime1">
              <a:rPr lang="en-US" smtClean="0"/>
              <a:t>2020-09-28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4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8433-9248-4CC1-8C2D-170CC8B8CE7D}" type="datetime1">
              <a:rPr lang="en-US" smtClean="0"/>
              <a:t>2020-09-28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9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7C52-1149-47F9-83D7-AD539C08A507}" type="datetime1">
              <a:rPr lang="en-US" smtClean="0"/>
              <a:t>2020-09-28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9CE7-13AD-44EF-A021-D0EB0E2120D1}" type="datetime1">
              <a:rPr lang="en-US" smtClean="0"/>
              <a:t>2020-09-28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6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D18BC-1F59-4920-B03F-529D7EC2C53C}" type="datetime1">
              <a:rPr lang="en-US" smtClean="0"/>
              <a:t>2020-09-28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0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80A7-5786-49F2-96BA-86C37D444C7A}" type="datetime1">
              <a:rPr lang="en-US" smtClean="0"/>
              <a:t>2020-09-28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5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24C6D-C22D-4090-A1BD-07E0542A6007}" type="datetime1">
              <a:rPr lang="en-US" smtClean="0"/>
              <a:t>2020-09-28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0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411CE-5C80-45F4-8176-7548F7455A53}" type="datetime1">
              <a:rPr lang="en-US" smtClean="0"/>
              <a:t>2020-09-28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D828E-D715-4763-8943-8D043FC78FDD}" type="datetime1">
              <a:rPr lang="en-US" smtClean="0"/>
              <a:t>2020-09-28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6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73A7-5D78-43B8-8B99-C743A6B3D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FE963-BB00-4D09-9948-1D3E5398F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Linear Equations and Functions 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B4E1-9EBE-4E4A-9DA7-0B41F058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CA53-D08C-4F58-AF69-917A90725A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2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1.5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of Systems of Linear Equations 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Objectives :</a:t>
            </a:r>
          </a:p>
          <a:p>
            <a:pPr algn="l" rt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solve systems of linear equations by substitution</a:t>
            </a:r>
          </a:p>
          <a:p>
            <a:pPr algn="l" rt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solve systems of linear equations by elimination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96B692-DFF1-4573-BE15-64F8CFE08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86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840" y="792379"/>
            <a:ext cx="10537960" cy="1133403"/>
          </a:xfrm>
          <a:prstGeom prst="rect">
            <a:avLst/>
          </a:prstGeom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187" y="2239674"/>
            <a:ext cx="10033613" cy="231847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382D21-7B52-44AA-B613-90ADEEB53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70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674" y="365124"/>
            <a:ext cx="9437977" cy="5980257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886C5C-BEE6-4BFB-BE42-89CC64512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6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700" y="375200"/>
            <a:ext cx="8958264" cy="150876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591" y="2268683"/>
            <a:ext cx="6886990" cy="303760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8581" y="2432339"/>
            <a:ext cx="3041092" cy="2870791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7505" y="5230003"/>
            <a:ext cx="8485477" cy="922021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5143947-1DA6-4028-8726-9559A51A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3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566" y="365125"/>
            <a:ext cx="10550234" cy="79803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190" y="1163156"/>
            <a:ext cx="7893628" cy="551084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4E9B5-D34D-485F-ADC2-4011928C4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09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8347364" cy="1501324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2926" y="2001386"/>
            <a:ext cx="7107383" cy="4257026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F9259-FBD2-4CD7-8A91-25EC7EF17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6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C78C0-E3FB-494E-B0AF-DB2E00905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8D1E1-2AA5-4FE2-A727-B81A21B90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7DC0E-95C8-4EAC-876E-43DD65BD8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035133-6F33-422D-BD43-A2A9C6FA0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531" y="835782"/>
            <a:ext cx="9673269" cy="453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350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65125"/>
            <a:ext cx="9246066" cy="1851602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953" y="2351664"/>
            <a:ext cx="9105312" cy="4201536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B3F26-35BF-4F92-8A77-F19EAEEFC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9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44</Words>
  <Application>Microsoft Office PowerPoint</Application>
  <PresentationFormat>Widescreen</PresentationFormat>
  <Paragraphs>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نسق Office</vt:lpstr>
      <vt:lpstr>Chapter 1</vt:lpstr>
      <vt:lpstr>1.5 Solutions of Systems of Linear Equations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admin</dc:creator>
  <cp:lastModifiedBy>saja abushanab</cp:lastModifiedBy>
  <cp:revision>9</cp:revision>
  <dcterms:created xsi:type="dcterms:W3CDTF">2020-09-21T10:41:32Z</dcterms:created>
  <dcterms:modified xsi:type="dcterms:W3CDTF">2020-09-28T20:38:39Z</dcterms:modified>
</cp:coreProperties>
</file>