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4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7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5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8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7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8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8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7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2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0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D7CF-A2B7-4FEF-B1E7-03423DC65C5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63E48-89FB-415F-86EB-18D818E8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9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10" Type="http://schemas.openxmlformats.org/officeDocument/2006/relationships/image" Target="../media/image18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338943"/>
            <a:ext cx="9154886" cy="34943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Basic components and Electric Circuits (chapter 2)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1344" y="662152"/>
            <a:ext cx="10276114" cy="55971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Current: charges in motion denoted by I </a:t>
            </a:r>
          </a:p>
          <a:p>
            <a:endParaRPr lang="en-US" sz="2400" dirty="0" smtClean="0"/>
          </a:p>
          <a:p>
            <a:r>
              <a:rPr lang="en-US" sz="2400" dirty="0" smtClean="0"/>
              <a:t>And is determined by value and direction  →</a:t>
            </a:r>
          </a:p>
          <a:p>
            <a:r>
              <a:rPr lang="en-US" sz="2400" dirty="0" smtClean="0"/>
              <a:t>Measured in </a:t>
            </a:r>
            <a:r>
              <a:rPr lang="en-US" sz="2400" dirty="0" err="1" smtClean="0"/>
              <a:t>Amper</a:t>
            </a:r>
            <a:r>
              <a:rPr lang="en-US" sz="2400" dirty="0" smtClean="0"/>
              <a:t> (A)</a:t>
            </a:r>
          </a:p>
          <a:p>
            <a:endParaRPr lang="en-US" sz="2400" dirty="0" smtClean="0"/>
          </a:p>
          <a:p>
            <a:r>
              <a:rPr lang="en-US" sz="2400" dirty="0" smtClean="0"/>
              <a:t>If these is no motion then there is not current I=0 , Current needs a closed circuit </a:t>
            </a:r>
          </a:p>
          <a:p>
            <a:r>
              <a:rPr lang="en-US" sz="2400" dirty="0" smtClean="0"/>
              <a:t>And transmission medium ( wire ) 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Voltage : is a voltage difference between two points and is determined by value and polarity (+,-)</a:t>
            </a:r>
          </a:p>
          <a:p>
            <a:endParaRPr lang="en-US" sz="2400" dirty="0" smtClean="0"/>
          </a:p>
          <a:p>
            <a:r>
              <a:rPr lang="en-US" sz="2400" dirty="0" smtClean="0"/>
              <a:t>Measured in Volt (v) , no need for a closed circuit ( it needs only different energy levels 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5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7240" y="472214"/>
            <a:ext cx="9616964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Electrical circuit consists of </a:t>
            </a:r>
          </a:p>
          <a:p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Voltage and / or current sources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Wires 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Resistors 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Capacitors 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Inductors 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767241" y="3714657"/>
            <a:ext cx="9616964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Voltage source : we have two types of voltage sources </a:t>
            </a:r>
          </a:p>
          <a:p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 smtClean="0"/>
              <a:t>Independent voltage source : it’s value does not depend on any thing in the circuit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Dependent voltage source : it’s value depends on voltage or current that exist in the circuit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60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064" y="1004955"/>
            <a:ext cx="2922709" cy="15911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899" y="3804744"/>
            <a:ext cx="2950042" cy="21125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49635" y="404396"/>
            <a:ext cx="286052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Independent voltage source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9635" y="3244318"/>
            <a:ext cx="270183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Dependent voltage source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0590" y="1985784"/>
            <a:ext cx="3807001" cy="181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1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2254" y="239110"/>
            <a:ext cx="9690537" cy="22159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Current source : we have two types of Current sources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Independent current  source : it’s value does not depend on any thing in the circuit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Dependent Current  source : it’s value depends on voltage or current that exist in the circuit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07827" y="2867743"/>
            <a:ext cx="2812565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Independent current source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539" y="2788791"/>
            <a:ext cx="2233440" cy="17935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07827" y="4582311"/>
            <a:ext cx="2633028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dependent current source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539" y="4826464"/>
            <a:ext cx="2436480" cy="1768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2025" y="2944450"/>
            <a:ext cx="4273295" cy="188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6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2677" y="562212"/>
            <a:ext cx="274958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Wires:  are conductors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39742" y="1132857"/>
            <a:ext cx="7641021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Times New Roman" panose="02020603050405020304" pitchFamily="18" charset="0"/>
              </a:rPr>
              <a:t>conductors </a:t>
            </a:r>
            <a:r>
              <a:rPr lang="en-US" b="1" i="1" dirty="0">
                <a:solidFill>
                  <a:srgbClr val="0F449A"/>
                </a:solidFill>
                <a:latin typeface="Times New Roman" panose="02020603050405020304" pitchFamily="18" charset="0"/>
              </a:rPr>
              <a:t>are those materials that permit a generous flow of</a:t>
            </a:r>
          </a:p>
          <a:p>
            <a:r>
              <a:rPr lang="en-US" b="1" i="1" dirty="0">
                <a:solidFill>
                  <a:srgbClr val="0F449A"/>
                </a:solidFill>
                <a:latin typeface="Times New Roman" panose="02020603050405020304" pitchFamily="18" charset="0"/>
              </a:rPr>
              <a:t>electrons with very little external force (voltage) applied</a:t>
            </a:r>
            <a:r>
              <a:rPr lang="en-US" b="1" i="1" dirty="0" smtClean="0">
                <a:solidFill>
                  <a:srgbClr val="0F449A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b="1" i="1" dirty="0" smtClean="0">
                <a:solidFill>
                  <a:srgbClr val="0F449A"/>
                </a:solidFill>
                <a:latin typeface="Times New Roman" panose="02020603050405020304" pitchFamily="18" charset="0"/>
              </a:rPr>
              <a:t>No voltage difference between any two points on the wire ( conductor)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28847" y="2361090"/>
            <a:ext cx="141773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A50129"/>
                </a:solidFill>
                <a:latin typeface="Arial" panose="020B0604020202020204" pitchFamily="34" charset="0"/>
              </a:rPr>
              <a:t>Resistance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257" y="5185681"/>
            <a:ext cx="2588760" cy="8013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847" y="3000834"/>
            <a:ext cx="8070841" cy="1640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8847" y="4639661"/>
            <a:ext cx="7461721" cy="33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6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155" y="79812"/>
            <a:ext cx="5081800" cy="6731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674" y="673746"/>
            <a:ext cx="3045601" cy="2747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093" y="839106"/>
            <a:ext cx="3908521" cy="120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1155" y="1858706"/>
            <a:ext cx="4111561" cy="18825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9910" y="4051553"/>
            <a:ext cx="7998372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Passive sign convention : Current flows from + signed voltage to – signed voltage 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995" y="4584892"/>
            <a:ext cx="1624320" cy="5978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4835" y="4731172"/>
            <a:ext cx="6192721" cy="305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13315" y="5079619"/>
            <a:ext cx="6852601" cy="2671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10734" y="5553913"/>
            <a:ext cx="3857761" cy="9031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07556" y="3624532"/>
            <a:ext cx="3162260" cy="110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4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515" y="177000"/>
            <a:ext cx="1573560" cy="50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075" y="469560"/>
            <a:ext cx="6040441" cy="432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75" y="902040"/>
            <a:ext cx="5634361" cy="432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005" y="1315440"/>
            <a:ext cx="5177521" cy="9031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4993" y="3582911"/>
            <a:ext cx="3756241" cy="159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194" y="2374163"/>
            <a:ext cx="1472040" cy="419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70234" y="3022883"/>
            <a:ext cx="5066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 the following circuit . Find value of E 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8435" y="5325551"/>
            <a:ext cx="4213081" cy="55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262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Basic components and Electric Circuits (chapter 2)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and Voltage</dc:title>
  <dc:creator>montaser dabe'</dc:creator>
  <cp:lastModifiedBy>montaser dabe'</cp:lastModifiedBy>
  <cp:revision>60</cp:revision>
  <dcterms:created xsi:type="dcterms:W3CDTF">2020-06-07T08:27:51Z</dcterms:created>
  <dcterms:modified xsi:type="dcterms:W3CDTF">2020-06-14T09:03:13Z</dcterms:modified>
</cp:coreProperties>
</file>