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D7CF-A2B7-4FEF-B1E7-03423DC65C5D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63E48-89FB-415F-86EB-18D818E8C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241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D7CF-A2B7-4FEF-B1E7-03423DC65C5D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63E48-89FB-415F-86EB-18D818E8C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177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D7CF-A2B7-4FEF-B1E7-03423DC65C5D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63E48-89FB-415F-86EB-18D818E8C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56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D7CF-A2B7-4FEF-B1E7-03423DC65C5D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63E48-89FB-415F-86EB-18D818E8C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483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D7CF-A2B7-4FEF-B1E7-03423DC65C5D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63E48-89FB-415F-86EB-18D818E8C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075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D7CF-A2B7-4FEF-B1E7-03423DC65C5D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63E48-89FB-415F-86EB-18D818E8C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382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D7CF-A2B7-4FEF-B1E7-03423DC65C5D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63E48-89FB-415F-86EB-18D818E8C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989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D7CF-A2B7-4FEF-B1E7-03423DC65C5D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63E48-89FB-415F-86EB-18D818E8C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771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D7CF-A2B7-4FEF-B1E7-03423DC65C5D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63E48-89FB-415F-86EB-18D818E8C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277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D7CF-A2B7-4FEF-B1E7-03423DC65C5D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63E48-89FB-415F-86EB-18D818E8C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025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D7CF-A2B7-4FEF-B1E7-03423DC65C5D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63E48-89FB-415F-86EB-18D818E8C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709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FD7CF-A2B7-4FEF-B1E7-03423DC65C5D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63E48-89FB-415F-86EB-18D818E8C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690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  <p:sldLayoutId id="2147483917" r:id="rId8"/>
    <p:sldLayoutId id="2147483918" r:id="rId9"/>
    <p:sldLayoutId id="2147483919" r:id="rId10"/>
    <p:sldLayoutId id="214748392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3" Type="http://schemas.openxmlformats.org/officeDocument/2006/relationships/image" Target="../media/image11.emf"/><Relationship Id="rId7" Type="http://schemas.openxmlformats.org/officeDocument/2006/relationships/image" Target="../media/image15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emf"/><Relationship Id="rId5" Type="http://schemas.openxmlformats.org/officeDocument/2006/relationships/image" Target="../media/image13.emf"/><Relationship Id="rId10" Type="http://schemas.openxmlformats.org/officeDocument/2006/relationships/image" Target="../media/image18.emf"/><Relationship Id="rId4" Type="http://schemas.openxmlformats.org/officeDocument/2006/relationships/image" Target="../media/image12.emf"/><Relationship Id="rId9" Type="http://schemas.openxmlformats.org/officeDocument/2006/relationships/image" Target="../media/image17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emf"/><Relationship Id="rId3" Type="http://schemas.openxmlformats.org/officeDocument/2006/relationships/image" Target="../media/image20.emf"/><Relationship Id="rId7" Type="http://schemas.openxmlformats.org/officeDocument/2006/relationships/image" Target="../media/image24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emf"/><Relationship Id="rId5" Type="http://schemas.openxmlformats.org/officeDocument/2006/relationships/image" Target="../media/image22.emf"/><Relationship Id="rId4" Type="http://schemas.openxmlformats.org/officeDocument/2006/relationships/image" Target="../media/image2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66800" y="1338943"/>
            <a:ext cx="9154886" cy="349431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/>
              <a:t>Basic components and Electric Circuits (chapter 2)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8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91344" y="662152"/>
            <a:ext cx="10276114" cy="559713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Current: charges in motion denoted by I </a:t>
            </a:r>
          </a:p>
          <a:p>
            <a:endParaRPr lang="en-US" sz="2400" dirty="0" smtClean="0"/>
          </a:p>
          <a:p>
            <a:r>
              <a:rPr lang="en-US" sz="2400" dirty="0" smtClean="0"/>
              <a:t>And is determined by value and direction  →</a:t>
            </a:r>
          </a:p>
          <a:p>
            <a:r>
              <a:rPr lang="en-US" sz="2400" dirty="0" smtClean="0"/>
              <a:t>Measured in </a:t>
            </a:r>
            <a:r>
              <a:rPr lang="en-US" sz="2400" dirty="0" err="1" smtClean="0"/>
              <a:t>Amper</a:t>
            </a:r>
            <a:r>
              <a:rPr lang="en-US" sz="2400" dirty="0" smtClean="0"/>
              <a:t> (A)</a:t>
            </a:r>
          </a:p>
          <a:p>
            <a:endParaRPr lang="en-US" sz="2400" dirty="0" smtClean="0"/>
          </a:p>
          <a:p>
            <a:r>
              <a:rPr lang="en-US" sz="2400" dirty="0" smtClean="0"/>
              <a:t>If these is no motion then there is not current I=0 , Current needs a closed circuit </a:t>
            </a:r>
          </a:p>
          <a:p>
            <a:r>
              <a:rPr lang="en-US" sz="2400" dirty="0" smtClean="0"/>
              <a:t>And transmission medium ( wire )  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Voltage : is a voltage difference between two points and is determined by value and polarity (+,-)</a:t>
            </a:r>
          </a:p>
          <a:p>
            <a:endParaRPr lang="en-US" sz="2400" dirty="0" smtClean="0"/>
          </a:p>
          <a:p>
            <a:r>
              <a:rPr lang="en-US" sz="2400" dirty="0" smtClean="0"/>
              <a:t>Measured in Volt (v) , no need for a closed circuit ( it needs only different energy levels )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951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7240" y="472214"/>
            <a:ext cx="9616964" cy="310854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Electrical circuit consists of </a:t>
            </a:r>
          </a:p>
          <a:p>
            <a:endParaRPr lang="en-US" sz="2800" dirty="0" smtClean="0"/>
          </a:p>
          <a:p>
            <a:pPr marL="342900" indent="-342900">
              <a:buAutoNum type="arabicPeriod"/>
            </a:pPr>
            <a:r>
              <a:rPr lang="en-US" sz="2800" dirty="0" smtClean="0"/>
              <a:t>Voltage and / or current sources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Wires 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Resistors 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Capacitors 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Inductors  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767241" y="3714657"/>
            <a:ext cx="9616964" cy="258532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Voltage source : we have two types of voltage sources </a:t>
            </a:r>
          </a:p>
          <a:p>
            <a:endParaRPr lang="en-US" sz="2400" dirty="0"/>
          </a:p>
          <a:p>
            <a:pPr marL="342900" indent="-342900">
              <a:buAutoNum type="arabicPeriod"/>
            </a:pPr>
            <a:r>
              <a:rPr lang="en-US" sz="2400" dirty="0" smtClean="0"/>
              <a:t>Independent voltage source : it’s value does not depend on any thing in the circuit 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Dependent voltage source : it’s value depends on voltage or current that exist in the circuit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60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2064" y="1004955"/>
            <a:ext cx="2922709" cy="15911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9899" y="3804744"/>
            <a:ext cx="2950042" cy="211257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49635" y="404396"/>
            <a:ext cx="2860527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Independent voltage source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49635" y="3244318"/>
            <a:ext cx="2701830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Dependent voltage source 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90590" y="1985784"/>
            <a:ext cx="3807001" cy="181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11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82254" y="239110"/>
            <a:ext cx="9690537" cy="221599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Current source : we have two types of Current sources 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Independent current  source : it’s value does not depend on any thing in the circuit 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Dependent Current  source : it’s value depends on voltage or current that exist in the circuit 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07827" y="2867743"/>
            <a:ext cx="2812565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Independent current source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1539" y="2788791"/>
            <a:ext cx="2233440" cy="179352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07827" y="4582311"/>
            <a:ext cx="2633028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dependent current source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1539" y="4826464"/>
            <a:ext cx="2436480" cy="17680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92025" y="2944450"/>
            <a:ext cx="4273295" cy="1882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65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02677" y="562212"/>
            <a:ext cx="274958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Wires:  are conductors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939742" y="1132857"/>
            <a:ext cx="7641021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>
                <a:solidFill>
                  <a:srgbClr val="0F449A"/>
                </a:solidFill>
                <a:latin typeface="Times New Roman" panose="02020603050405020304" pitchFamily="18" charset="0"/>
              </a:rPr>
              <a:t>conductors </a:t>
            </a:r>
            <a:r>
              <a:rPr lang="en-US" b="1" i="1" dirty="0">
                <a:solidFill>
                  <a:srgbClr val="0F449A"/>
                </a:solidFill>
                <a:latin typeface="Times New Roman" panose="02020603050405020304" pitchFamily="18" charset="0"/>
              </a:rPr>
              <a:t>are those materials that permit a generous flow of</a:t>
            </a:r>
          </a:p>
          <a:p>
            <a:r>
              <a:rPr lang="en-US" b="1" i="1" dirty="0">
                <a:solidFill>
                  <a:srgbClr val="0F449A"/>
                </a:solidFill>
                <a:latin typeface="Times New Roman" panose="02020603050405020304" pitchFamily="18" charset="0"/>
              </a:rPr>
              <a:t>electrons with very little external force (voltage) applied</a:t>
            </a:r>
            <a:r>
              <a:rPr lang="en-US" b="1" i="1" dirty="0" smtClean="0">
                <a:solidFill>
                  <a:srgbClr val="0F449A"/>
                </a:solidFill>
                <a:latin typeface="Times New Roman" panose="02020603050405020304" pitchFamily="18" charset="0"/>
              </a:rPr>
              <a:t>.</a:t>
            </a:r>
          </a:p>
          <a:p>
            <a:r>
              <a:rPr lang="en-US" b="1" i="1" dirty="0" smtClean="0">
                <a:solidFill>
                  <a:srgbClr val="0F449A"/>
                </a:solidFill>
                <a:latin typeface="Times New Roman" panose="02020603050405020304" pitchFamily="18" charset="0"/>
              </a:rPr>
              <a:t>No voltage difference between any two points on the wire ( conductor)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328847" y="2361090"/>
            <a:ext cx="1417732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>
                <a:solidFill>
                  <a:srgbClr val="A50129"/>
                </a:solidFill>
                <a:latin typeface="Arial" panose="020B0604020202020204" pitchFamily="34" charset="0"/>
              </a:rPr>
              <a:t>Resistance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2257" y="5185681"/>
            <a:ext cx="2588760" cy="80136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8847" y="3000834"/>
            <a:ext cx="8070841" cy="16408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28847" y="4639661"/>
            <a:ext cx="7461721" cy="33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63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1155" y="79812"/>
            <a:ext cx="5081800" cy="67319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0674" y="673746"/>
            <a:ext cx="3045601" cy="27475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31093" y="839106"/>
            <a:ext cx="3908521" cy="1208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01155" y="1858706"/>
            <a:ext cx="4111561" cy="188256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69910" y="4051553"/>
            <a:ext cx="7998372" cy="369332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Passive sign convention : Current flows from + signed voltage to – signed voltage 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8995" y="4584892"/>
            <a:ext cx="1624320" cy="59784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14835" y="4731172"/>
            <a:ext cx="6192721" cy="30528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413315" y="5079619"/>
            <a:ext cx="6852601" cy="26712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910734" y="5553913"/>
            <a:ext cx="3857761" cy="90312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707556" y="3624532"/>
            <a:ext cx="3162260" cy="110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64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515" y="177000"/>
            <a:ext cx="1573560" cy="508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1075" y="469560"/>
            <a:ext cx="6040441" cy="4324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1075" y="902040"/>
            <a:ext cx="5634361" cy="4324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85005" y="1315440"/>
            <a:ext cx="5177521" cy="90312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04993" y="3582911"/>
            <a:ext cx="3756241" cy="1590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8194" y="2374163"/>
            <a:ext cx="1472040" cy="41976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270234" y="3022883"/>
            <a:ext cx="5066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 the following circuit . Find value of E </a:t>
            </a:r>
            <a:endParaRPr lang="en-US" sz="24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88435" y="5325551"/>
            <a:ext cx="4213081" cy="559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71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</TotalTime>
  <Words>262</Words>
  <Application>Microsoft Office PowerPoint</Application>
  <PresentationFormat>Widescreen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Basic components and Electric Circuits (chapter 2)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Current and Voltage</dc:title>
  <dc:creator>montaser dabe'</dc:creator>
  <cp:lastModifiedBy>montaser dabe'</cp:lastModifiedBy>
  <cp:revision>60</cp:revision>
  <dcterms:created xsi:type="dcterms:W3CDTF">2020-06-07T08:27:51Z</dcterms:created>
  <dcterms:modified xsi:type="dcterms:W3CDTF">2020-06-14T09:03:13Z</dcterms:modified>
</cp:coreProperties>
</file>