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931"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C790A0-624A-4A53-AC0A-D14C1E41F5E1}"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221047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3FC16-8C5C-4C3E-A58D-FBE4DA7E393B}"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425380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86800" y="609600"/>
            <a:ext cx="25908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609600"/>
            <a:ext cx="75692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435344-3FAB-465E-A65D-181AE21E28D6}"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40368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AE20406-E4E3-4601-8FC7-F0B2BCF750CF}"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300948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68D21CC-BAB9-4516-9570-33EBD4C46CC1}"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131931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0B191B-5DD4-4897-9DBC-C2B6F191428B}"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287184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EEB9C1-CBA6-487C-9A77-4FC464FA6CC2}"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388229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536F18-6938-47C5-8B52-CB07F5A00D68}"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370906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A69D04-57D3-40B3-884E-D13E35DC9272}"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187124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09A885E-FB70-4127-9A0A-45CD189F6640}"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223178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CE6D443-629F-452F-9BE9-6E9772847013}"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86777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44AD916-7DA1-4C71-9458-4190110666CE}" type="slidenum">
              <a:rPr kumimoji="0" lang="ar-SA" altLang="en-US" sz="1400" b="0" i="0" u="none" strike="noStrike" kern="1200" cap="none" spc="0" normalizeH="0" baseline="0" noProof="0" smtClean="0">
                <a:ln>
                  <a:noFill/>
                </a:ln>
                <a:solidFill>
                  <a:srgbClr val="000000"/>
                </a:solidFill>
                <a:effectLst/>
                <a:uLnTx/>
                <a:uFillTx/>
                <a:latin typeface="Times"/>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a:ea typeface="+mn-ea"/>
              <a:cs typeface="Arial" panose="020B0604020202020204" pitchFamily="34" charset="0"/>
            </a:endParaRPr>
          </a:p>
        </p:txBody>
      </p:sp>
    </p:spTree>
    <p:extLst>
      <p:ext uri="{BB962C8B-B14F-4D97-AF65-F5344CB8AC3E}">
        <p14:creationId xmlns:p14="http://schemas.microsoft.com/office/powerpoint/2010/main" val="326614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2122488" y="1339851"/>
            <a:ext cx="7772400" cy="1470025"/>
          </a:xfrm>
        </p:spPr>
        <p:txBody>
          <a:bodyPr/>
          <a:lstStyle/>
          <a:p>
            <a:r>
              <a:rPr lang="en-US" altLang="en-US" dirty="0" smtClean="0"/>
              <a:t>Seed Production </a:t>
            </a:r>
          </a:p>
        </p:txBody>
      </p:sp>
      <p:sp>
        <p:nvSpPr>
          <p:cNvPr id="3075" name="Subtitle 4"/>
          <p:cNvSpPr>
            <a:spLocks noGrp="1"/>
          </p:cNvSpPr>
          <p:nvPr>
            <p:ph type="subTitle" idx="1"/>
          </p:nvPr>
        </p:nvSpPr>
        <p:spPr>
          <a:xfrm>
            <a:off x="2957513" y="2919413"/>
            <a:ext cx="6400800" cy="1752600"/>
          </a:xfrm>
        </p:spPr>
        <p:txBody>
          <a:bodyPr/>
          <a:lstStyle/>
          <a:p>
            <a:r>
              <a:rPr lang="en-US" altLang="en-US" dirty="0" smtClean="0"/>
              <a:t>Chapter </a:t>
            </a:r>
            <a:r>
              <a:rPr lang="en-US" altLang="en-US" dirty="0" smtClean="0"/>
              <a:t>8</a:t>
            </a:r>
            <a:endParaRPr lang="en-US" altLang="en-US" dirty="0" smtClean="0"/>
          </a:p>
          <a:p>
            <a:r>
              <a:rPr lang="en-US" altLang="en-US" dirty="0" smtClean="0"/>
              <a:t>Seed </a:t>
            </a:r>
            <a:r>
              <a:rPr lang="en-US" altLang="en-US" dirty="0" smtClean="0"/>
              <a:t>Storage</a:t>
            </a:r>
            <a:endParaRPr lang="en-US" altLang="en-US" dirty="0" smtClean="0"/>
          </a:p>
          <a:p>
            <a:r>
              <a:rPr lang="en-US" altLang="en-US" dirty="0" smtClean="0"/>
              <a:t> Dr. Daoud Abusafieh</a:t>
            </a:r>
          </a:p>
        </p:txBody>
      </p:sp>
    </p:spTree>
    <p:extLst>
      <p:ext uri="{BB962C8B-B14F-4D97-AF65-F5344CB8AC3E}">
        <p14:creationId xmlns:p14="http://schemas.microsoft.com/office/powerpoint/2010/main" val="2694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755" y="757646"/>
            <a:ext cx="10810585" cy="4972594"/>
          </a:xfrm>
          <a:prstGeom prst="rect">
            <a:avLst/>
          </a:prstGeom>
        </p:spPr>
      </p:pic>
    </p:spTree>
    <p:extLst>
      <p:ext uri="{BB962C8B-B14F-4D97-AF65-F5344CB8AC3E}">
        <p14:creationId xmlns:p14="http://schemas.microsoft.com/office/powerpoint/2010/main" val="4691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7004" y="72571"/>
            <a:ext cx="8501954" cy="3436721"/>
          </a:xfrm>
          <a:prstGeom prst="rect">
            <a:avLst/>
          </a:prstGeom>
        </p:spPr>
      </p:pic>
      <p:pic>
        <p:nvPicPr>
          <p:cNvPr id="3" name="Picture 2"/>
          <p:cNvPicPr>
            <a:picLocks noChangeAspect="1"/>
          </p:cNvPicPr>
          <p:nvPr/>
        </p:nvPicPr>
        <p:blipFill>
          <a:blip r:embed="rId3"/>
          <a:stretch>
            <a:fillRect/>
          </a:stretch>
        </p:blipFill>
        <p:spPr>
          <a:xfrm>
            <a:off x="1837004" y="3403600"/>
            <a:ext cx="8501954" cy="3454400"/>
          </a:xfrm>
          <a:prstGeom prst="rect">
            <a:avLst/>
          </a:prstGeom>
        </p:spPr>
      </p:pic>
    </p:spTree>
    <p:extLst>
      <p:ext uri="{BB962C8B-B14F-4D97-AF65-F5344CB8AC3E}">
        <p14:creationId xmlns:p14="http://schemas.microsoft.com/office/powerpoint/2010/main" val="170868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8480" y="81280"/>
            <a:ext cx="7741920" cy="3559158"/>
          </a:xfrm>
          <a:prstGeom prst="rect">
            <a:avLst/>
          </a:prstGeom>
        </p:spPr>
      </p:pic>
      <p:pic>
        <p:nvPicPr>
          <p:cNvPr id="3" name="Picture 2"/>
          <p:cNvPicPr>
            <a:picLocks noChangeAspect="1"/>
          </p:cNvPicPr>
          <p:nvPr/>
        </p:nvPicPr>
        <p:blipFill>
          <a:blip r:embed="rId3"/>
          <a:stretch>
            <a:fillRect/>
          </a:stretch>
        </p:blipFill>
        <p:spPr>
          <a:xfrm>
            <a:off x="1808480" y="3640438"/>
            <a:ext cx="7741920" cy="2638442"/>
          </a:xfrm>
          <a:prstGeom prst="rect">
            <a:avLst/>
          </a:prstGeom>
        </p:spPr>
      </p:pic>
    </p:spTree>
    <p:extLst>
      <p:ext uri="{BB962C8B-B14F-4D97-AF65-F5344CB8AC3E}">
        <p14:creationId xmlns:p14="http://schemas.microsoft.com/office/powerpoint/2010/main" val="426181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680" y="275301"/>
            <a:ext cx="9907619" cy="6233709"/>
          </a:xfrm>
          <a:prstGeom prst="rect">
            <a:avLst/>
          </a:prstGeom>
        </p:spPr>
      </p:pic>
    </p:spTree>
    <p:extLst>
      <p:ext uri="{BB962C8B-B14F-4D97-AF65-F5344CB8AC3E}">
        <p14:creationId xmlns:p14="http://schemas.microsoft.com/office/powerpoint/2010/main" val="121180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560" y="538480"/>
            <a:ext cx="9966743" cy="5611302"/>
          </a:xfrm>
          <a:prstGeom prst="rect">
            <a:avLst/>
          </a:prstGeom>
        </p:spPr>
      </p:pic>
    </p:spTree>
    <p:extLst>
      <p:ext uri="{BB962C8B-B14F-4D97-AF65-F5344CB8AC3E}">
        <p14:creationId xmlns:p14="http://schemas.microsoft.com/office/powerpoint/2010/main" val="134620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0960" y="231038"/>
            <a:ext cx="7242582" cy="6626962"/>
          </a:xfrm>
          <a:prstGeom prst="rect">
            <a:avLst/>
          </a:prstGeom>
        </p:spPr>
      </p:pic>
    </p:spTree>
    <p:extLst>
      <p:ext uri="{BB962C8B-B14F-4D97-AF65-F5344CB8AC3E}">
        <p14:creationId xmlns:p14="http://schemas.microsoft.com/office/powerpoint/2010/main" val="96731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838" y="579120"/>
            <a:ext cx="10679254" cy="5394960"/>
          </a:xfrm>
          <a:prstGeom prst="rect">
            <a:avLst/>
          </a:prstGeom>
        </p:spPr>
      </p:pic>
    </p:spTree>
    <p:extLst>
      <p:ext uri="{BB962C8B-B14F-4D97-AF65-F5344CB8AC3E}">
        <p14:creationId xmlns:p14="http://schemas.microsoft.com/office/powerpoint/2010/main" val="388679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335280"/>
            <a:ext cx="10401194" cy="6129516"/>
          </a:xfrm>
          <a:prstGeom prst="rect">
            <a:avLst/>
          </a:prstGeom>
        </p:spPr>
      </p:pic>
    </p:spTree>
    <p:extLst>
      <p:ext uri="{BB962C8B-B14F-4D97-AF65-F5344CB8AC3E}">
        <p14:creationId xmlns:p14="http://schemas.microsoft.com/office/powerpoint/2010/main" val="247683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2480" y="375920"/>
            <a:ext cx="10637934" cy="5721708"/>
          </a:xfrm>
          <a:prstGeom prst="rect">
            <a:avLst/>
          </a:prstGeom>
        </p:spPr>
      </p:pic>
    </p:spTree>
    <p:extLst>
      <p:ext uri="{BB962C8B-B14F-4D97-AF65-F5344CB8AC3E}">
        <p14:creationId xmlns:p14="http://schemas.microsoft.com/office/powerpoint/2010/main" val="92184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7697" y="227500"/>
            <a:ext cx="9822543" cy="3097199"/>
          </a:xfrm>
          <a:prstGeom prst="rect">
            <a:avLst/>
          </a:prstGeom>
        </p:spPr>
      </p:pic>
      <p:pic>
        <p:nvPicPr>
          <p:cNvPr id="3" name="Picture 2"/>
          <p:cNvPicPr>
            <a:picLocks noChangeAspect="1"/>
          </p:cNvPicPr>
          <p:nvPr/>
        </p:nvPicPr>
        <p:blipFill>
          <a:blip r:embed="rId3"/>
          <a:stretch>
            <a:fillRect/>
          </a:stretch>
        </p:blipFill>
        <p:spPr>
          <a:xfrm>
            <a:off x="950698" y="3362040"/>
            <a:ext cx="9859542" cy="2937160"/>
          </a:xfrm>
          <a:prstGeom prst="rect">
            <a:avLst/>
          </a:prstGeom>
        </p:spPr>
      </p:pic>
    </p:spTree>
    <p:extLst>
      <p:ext uri="{BB962C8B-B14F-4D97-AF65-F5344CB8AC3E}">
        <p14:creationId xmlns:p14="http://schemas.microsoft.com/office/powerpoint/2010/main" val="106710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3006" y="216279"/>
            <a:ext cx="8647611" cy="6312863"/>
          </a:xfrm>
          <a:prstGeom prst="rect">
            <a:avLst/>
          </a:prstGeom>
        </p:spPr>
      </p:pic>
    </p:spTree>
    <p:extLst>
      <p:ext uri="{BB962C8B-B14F-4D97-AF65-F5344CB8AC3E}">
        <p14:creationId xmlns:p14="http://schemas.microsoft.com/office/powerpoint/2010/main" val="411982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 y="375920"/>
            <a:ext cx="11497934" cy="5467974"/>
          </a:xfrm>
          <a:prstGeom prst="rect">
            <a:avLst/>
          </a:prstGeom>
        </p:spPr>
      </p:pic>
    </p:spTree>
    <p:extLst>
      <p:ext uri="{BB962C8B-B14F-4D97-AF65-F5344CB8AC3E}">
        <p14:creationId xmlns:p14="http://schemas.microsoft.com/office/powerpoint/2010/main" val="199643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2080" y="249823"/>
            <a:ext cx="9113520" cy="6431645"/>
          </a:xfrm>
          <a:prstGeom prst="rect">
            <a:avLst/>
          </a:prstGeom>
        </p:spPr>
      </p:pic>
    </p:spTree>
    <p:extLst>
      <p:ext uri="{BB962C8B-B14F-4D97-AF65-F5344CB8AC3E}">
        <p14:creationId xmlns:p14="http://schemas.microsoft.com/office/powerpoint/2010/main" val="242407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400" y="148425"/>
            <a:ext cx="7741920" cy="6688598"/>
          </a:xfrm>
          <a:prstGeom prst="rect">
            <a:avLst/>
          </a:prstGeom>
        </p:spPr>
      </p:pic>
    </p:spTree>
    <p:extLst>
      <p:ext uri="{BB962C8B-B14F-4D97-AF65-F5344CB8AC3E}">
        <p14:creationId xmlns:p14="http://schemas.microsoft.com/office/powerpoint/2010/main" val="332551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4641" y="406069"/>
            <a:ext cx="9164320" cy="6066520"/>
          </a:xfrm>
          <a:prstGeom prst="rect">
            <a:avLst/>
          </a:prstGeom>
        </p:spPr>
      </p:pic>
    </p:spTree>
    <p:extLst>
      <p:ext uri="{BB962C8B-B14F-4D97-AF65-F5344CB8AC3E}">
        <p14:creationId xmlns:p14="http://schemas.microsoft.com/office/powerpoint/2010/main" val="398784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213" y="525839"/>
            <a:ext cx="9769705" cy="5915601"/>
          </a:xfrm>
          <a:prstGeom prst="rect">
            <a:avLst/>
          </a:prstGeom>
        </p:spPr>
      </p:pic>
    </p:spTree>
    <p:extLst>
      <p:ext uri="{BB962C8B-B14F-4D97-AF65-F5344CB8AC3E}">
        <p14:creationId xmlns:p14="http://schemas.microsoft.com/office/powerpoint/2010/main" val="229513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1242" y="747469"/>
            <a:ext cx="9942936" cy="5246931"/>
          </a:xfrm>
          <a:prstGeom prst="rect">
            <a:avLst/>
          </a:prstGeom>
        </p:spPr>
      </p:pic>
    </p:spTree>
    <p:extLst>
      <p:ext uri="{BB962C8B-B14F-4D97-AF65-F5344CB8AC3E}">
        <p14:creationId xmlns:p14="http://schemas.microsoft.com/office/powerpoint/2010/main" val="407600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050" y="447184"/>
            <a:ext cx="10703902" cy="5516736"/>
          </a:xfrm>
          <a:prstGeom prst="rect">
            <a:avLst/>
          </a:prstGeom>
        </p:spPr>
      </p:pic>
    </p:spTree>
    <p:extLst>
      <p:ext uri="{BB962C8B-B14F-4D97-AF65-F5344CB8AC3E}">
        <p14:creationId xmlns:p14="http://schemas.microsoft.com/office/powerpoint/2010/main" val="48128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228" y="278674"/>
            <a:ext cx="9355524" cy="6017623"/>
          </a:xfrm>
          <a:prstGeom prst="rect">
            <a:avLst/>
          </a:prstGeom>
        </p:spPr>
      </p:pic>
    </p:spTree>
    <p:extLst>
      <p:ext uri="{BB962C8B-B14F-4D97-AF65-F5344CB8AC3E}">
        <p14:creationId xmlns:p14="http://schemas.microsoft.com/office/powerpoint/2010/main" val="47684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471" y="383177"/>
            <a:ext cx="10026787" cy="5765074"/>
          </a:xfrm>
          <a:prstGeom prst="rect">
            <a:avLst/>
          </a:prstGeom>
        </p:spPr>
      </p:pic>
    </p:spTree>
    <p:extLst>
      <p:ext uri="{BB962C8B-B14F-4D97-AF65-F5344CB8AC3E}">
        <p14:creationId xmlns:p14="http://schemas.microsoft.com/office/powerpoint/2010/main" val="248761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1714" y="294117"/>
            <a:ext cx="8881222" cy="6394065"/>
          </a:xfrm>
          <a:prstGeom prst="rect">
            <a:avLst/>
          </a:prstGeom>
        </p:spPr>
      </p:pic>
    </p:spTree>
    <p:extLst>
      <p:ext uri="{BB962C8B-B14F-4D97-AF65-F5344CB8AC3E}">
        <p14:creationId xmlns:p14="http://schemas.microsoft.com/office/powerpoint/2010/main" val="27157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199" y="827314"/>
            <a:ext cx="10654512" cy="5068388"/>
          </a:xfrm>
          <a:prstGeom prst="rect">
            <a:avLst/>
          </a:prstGeom>
        </p:spPr>
      </p:pic>
    </p:spTree>
    <p:extLst>
      <p:ext uri="{BB962C8B-B14F-4D97-AF65-F5344CB8AC3E}">
        <p14:creationId xmlns:p14="http://schemas.microsoft.com/office/powerpoint/2010/main" val="85561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189" y="391885"/>
            <a:ext cx="10842171" cy="5632311"/>
          </a:xfrm>
          <a:prstGeom prst="rect">
            <a:avLst/>
          </a:prstGeom>
        </p:spPr>
        <p:txBody>
          <a:bodyPr wrap="square">
            <a:spAutoFit/>
          </a:bodyPr>
          <a:lstStyle/>
          <a:p>
            <a:pPr marL="285750" indent="-285750">
              <a:buFont typeface="Arial" panose="020B0604020202020204" pitchFamily="34" charset="0"/>
              <a:buChar char="•"/>
            </a:pPr>
            <a:r>
              <a:rPr lang="en-US" sz="2400" dirty="0"/>
              <a:t>The second segment of the storage period extends from harvest to the </a:t>
            </a:r>
          </a:p>
          <a:p>
            <a:r>
              <a:rPr lang="en-US" sz="2400" dirty="0"/>
              <a:t>beginning of conditioning. Seed in the combine, grain wagon, and bulk </a:t>
            </a:r>
          </a:p>
          <a:p>
            <a:r>
              <a:rPr lang="en-US" sz="2400" dirty="0"/>
              <a:t>storage or drying bins are in storage and their quality is affected by the same </a:t>
            </a:r>
          </a:p>
          <a:p>
            <a:r>
              <a:rPr lang="en-US" sz="2400" dirty="0"/>
              <a:t>factors that affect the quality of seed during the packaged seed segment of </a:t>
            </a:r>
          </a:p>
          <a:p>
            <a:r>
              <a:rPr lang="en-US" sz="2400" dirty="0"/>
              <a:t>the storage period. </a:t>
            </a:r>
            <a:endParaRPr lang="en-US" sz="2400" dirty="0" smtClean="0"/>
          </a:p>
          <a:p>
            <a:endParaRPr lang="en-US" sz="2400" dirty="0" smtClean="0"/>
          </a:p>
          <a:p>
            <a:pPr marL="342900" indent="-342900">
              <a:buFont typeface="Arial" panose="020B0604020202020204" pitchFamily="34" charset="0"/>
              <a:buChar char="•"/>
            </a:pPr>
            <a:r>
              <a:rPr lang="en-US" sz="2400" dirty="0" smtClean="0"/>
              <a:t>The </a:t>
            </a:r>
            <a:r>
              <a:rPr lang="en-US" sz="2400" dirty="0"/>
              <a:t>third segment of the storage period begins </a:t>
            </a:r>
            <a:r>
              <a:rPr lang="en-US" sz="2400" dirty="0" smtClean="0"/>
              <a:t>with </a:t>
            </a:r>
            <a:r>
              <a:rPr lang="en-US" sz="2400" dirty="0"/>
              <a:t>the onset of conditioning and ends with packaging. The fourth segment </a:t>
            </a:r>
            <a:r>
              <a:rPr lang="en-US" sz="2400" dirty="0" smtClean="0"/>
              <a:t>of </a:t>
            </a:r>
            <a:r>
              <a:rPr lang="en-US" sz="2400" dirty="0"/>
              <a:t>the storage period is the packaged seed phase which has already been </a:t>
            </a:r>
            <a:r>
              <a:rPr lang="en-US" sz="2400" dirty="0" smtClean="0"/>
              <a:t>mentioned</a:t>
            </a:r>
            <a:r>
              <a:rPr lang="en-US" sz="2400" dirty="0"/>
              <a:t>. </a:t>
            </a:r>
            <a:endParaRPr lang="en-US" sz="2400" dirty="0" smtClean="0"/>
          </a:p>
          <a:p>
            <a:pPr marL="342900" indent="-342900">
              <a:buFont typeface="Arial" panose="020B0604020202020204" pitchFamily="34" charset="0"/>
              <a:buChar char="•"/>
            </a:pPr>
            <a:r>
              <a:rPr lang="en-US" sz="2400" dirty="0" smtClean="0"/>
              <a:t>The </a:t>
            </a:r>
            <a:r>
              <a:rPr lang="en-US" sz="2400" dirty="0"/>
              <a:t>packaged seed segment is followed by storage during </a:t>
            </a:r>
            <a:r>
              <a:rPr lang="en-US" sz="2400" dirty="0" smtClean="0"/>
              <a:t>distribution </a:t>
            </a:r>
            <a:r>
              <a:rPr lang="en-US" sz="2400" dirty="0"/>
              <a:t>and marketing, and finally by storage on the farm before and </a:t>
            </a:r>
            <a:r>
              <a:rPr lang="en-US" sz="2400" dirty="0" smtClean="0"/>
              <a:t>during planting.</a:t>
            </a:r>
          </a:p>
          <a:p>
            <a:endParaRPr lang="en-US" sz="2400" dirty="0" smtClean="0"/>
          </a:p>
          <a:p>
            <a:pPr marL="342900" indent="-342900">
              <a:buFont typeface="Arial" panose="020B0604020202020204" pitchFamily="34" charset="0"/>
              <a:buChar char="•"/>
            </a:pPr>
            <a:r>
              <a:rPr lang="en-US" sz="2400" dirty="0"/>
              <a:t>The seed quality can be considerably be affected at any of the stages or segments mentioned above unless sound principles involved in seed storage are practiced and the seeds are properly handled.</a:t>
            </a:r>
          </a:p>
        </p:txBody>
      </p:sp>
    </p:spTree>
    <p:extLst>
      <p:ext uri="{BB962C8B-B14F-4D97-AF65-F5344CB8AC3E}">
        <p14:creationId xmlns:p14="http://schemas.microsoft.com/office/powerpoint/2010/main" val="298782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712" y="853441"/>
            <a:ext cx="11363817" cy="4685210"/>
          </a:xfrm>
          <a:prstGeom prst="rect">
            <a:avLst/>
          </a:prstGeom>
        </p:spPr>
      </p:pic>
    </p:spTree>
    <p:extLst>
      <p:ext uri="{BB962C8B-B14F-4D97-AF65-F5344CB8AC3E}">
        <p14:creationId xmlns:p14="http://schemas.microsoft.com/office/powerpoint/2010/main" val="344516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010" y="478971"/>
            <a:ext cx="10412541" cy="5695406"/>
          </a:xfrm>
          <a:prstGeom prst="rect">
            <a:avLst/>
          </a:prstGeom>
        </p:spPr>
      </p:pic>
    </p:spTree>
    <p:extLst>
      <p:ext uri="{BB962C8B-B14F-4D97-AF65-F5344CB8AC3E}">
        <p14:creationId xmlns:p14="http://schemas.microsoft.com/office/powerpoint/2010/main" val="2297424880"/>
      </p:ext>
    </p:extLst>
  </p:cSld>
  <p:clrMapOvr>
    <a:masterClrMapping/>
  </p:clrMapOvr>
</p:sld>
</file>

<file path=ppt/theme/theme1.xml><?xml version="1.0" encoding="utf-8"?>
<a:theme xmlns:a="http://schemas.openxmlformats.org/drawingml/2006/main" name="Blank Presentation">
  <a:themeElements>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206</TotalTime>
  <Words>163</Words>
  <Application>Microsoft Office PowerPoint</Application>
  <PresentationFormat>Widescreen</PresentationFormat>
  <Paragraphs>14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vt:lpstr>
      <vt:lpstr>Blank Presentation</vt:lpstr>
      <vt:lpstr>Seed Production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 Production</dc:title>
  <dc:creator>Daoud Abusafieh</dc:creator>
  <cp:lastModifiedBy>Hp</cp:lastModifiedBy>
  <cp:revision>110</cp:revision>
  <dcterms:created xsi:type="dcterms:W3CDTF">2021-07-29T10:22:17Z</dcterms:created>
  <dcterms:modified xsi:type="dcterms:W3CDTF">2021-08-21T16:03:35Z</dcterms:modified>
</cp:coreProperties>
</file>