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6" r:id="rId2"/>
    <p:sldId id="257" r:id="rId3"/>
    <p:sldId id="258" r:id="rId4"/>
    <p:sldId id="260" r:id="rId5"/>
    <p:sldId id="261" r:id="rId6"/>
    <p:sldId id="264" r:id="rId7"/>
    <p:sldId id="265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02/05/1443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02/05/1443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02/05/1443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02/05/1443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02/05/1443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02/05/1443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02/05/1443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02/05/1443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02/05/1443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02/05/1443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02/05/1443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02/05/1443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6408" y="3030559"/>
            <a:ext cx="6858000" cy="1159317"/>
          </a:xfrm>
        </p:spPr>
        <p:txBody>
          <a:bodyPr>
            <a:normAutofit fontScale="90000"/>
          </a:bodyPr>
          <a:lstStyle/>
          <a:p>
            <a:pPr rtl="1"/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/>
              <a:t/>
            </a:r>
            <a:br>
              <a:rPr lang="ar-SA" b="1" dirty="0"/>
            </a:b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/>
              <a:t/>
            </a:r>
            <a:br>
              <a:rPr lang="ar-SA" b="1" dirty="0"/>
            </a:b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>
                <a:solidFill>
                  <a:srgbClr val="FF0000"/>
                </a:solidFill>
              </a:rPr>
              <a:t>برنامج </a:t>
            </a:r>
            <a:r>
              <a:rPr lang="ar-SA" b="1" dirty="0">
                <a:solidFill>
                  <a:srgbClr val="FF0000"/>
                </a:solidFill>
              </a:rPr>
              <a:t>كاب: تعرّف إلى عالم الأعمال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KNOW ABOUT BUSINESS (KAB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r>
              <a:rPr lang="ar-SA" b="1" dirty="0" smtClean="0">
                <a:solidFill>
                  <a:srgbClr val="FF0000"/>
                </a:solidFill>
              </a:rPr>
              <a:t/>
            </a:r>
            <a:br>
              <a:rPr lang="ar-SA" b="1" dirty="0" smtClean="0">
                <a:solidFill>
                  <a:srgbClr val="FF0000"/>
                </a:solidFill>
              </a:rPr>
            </a:br>
            <a:r>
              <a:rPr lang="ar-SA" b="1" dirty="0" smtClean="0">
                <a:solidFill>
                  <a:srgbClr val="FF0000"/>
                </a:solidFill>
              </a:rPr>
              <a:t>ريادة الأعمال (</a:t>
            </a:r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ar-SA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2202" y="3045796"/>
            <a:ext cx="6858000" cy="1241822"/>
          </a:xfrm>
        </p:spPr>
        <p:txBody>
          <a:bodyPr>
            <a:normAutofit/>
          </a:bodyPr>
          <a:lstStyle/>
          <a:p>
            <a:r>
              <a:rPr lang="ar-SA" b="1" smtClean="0">
                <a:solidFill>
                  <a:srgbClr val="FF0000"/>
                </a:solidFill>
              </a:rPr>
              <a:t>كلية </a:t>
            </a:r>
            <a:r>
              <a:rPr lang="ar-SA" b="1" dirty="0" smtClean="0">
                <a:solidFill>
                  <a:srgbClr val="FF0000"/>
                </a:solidFill>
              </a:rPr>
              <a:t>فلسطين التقنية خضوري</a:t>
            </a:r>
          </a:p>
          <a:p>
            <a:r>
              <a:rPr lang="ar-SA" b="1" dirty="0" smtClean="0">
                <a:solidFill>
                  <a:srgbClr val="FF0000"/>
                </a:solidFill>
              </a:rPr>
              <a:t>قسم المهن التجارية  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640" y="963502"/>
            <a:ext cx="2143125" cy="153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74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 smtClean="0">
                <a:solidFill>
                  <a:srgbClr val="FF0000"/>
                </a:solidFill>
              </a:rPr>
              <a:t>الموضوع (1): عمل الأشخاص لحسابهم الخاص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LB" b="1" dirty="0" smtClean="0">
                <a:solidFill>
                  <a:srgbClr val="FF0000"/>
                </a:solidFill>
              </a:rPr>
              <a:t>الأهداف التدريبية</a:t>
            </a:r>
            <a:endParaRPr lang="ar-SA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ar-SA" dirty="0" smtClean="0"/>
          </a:p>
          <a:p>
            <a:pPr marL="514350" indent="-514350">
              <a:buFont typeface="+mj-lt"/>
              <a:buAutoNum type="arabicPeriod"/>
            </a:pPr>
            <a:r>
              <a:rPr lang="ar-LB" b="1" dirty="0" smtClean="0"/>
              <a:t>تحديد إيجابيات وسلبيات</a:t>
            </a:r>
            <a:r>
              <a:rPr lang="ar-SA" b="1" dirty="0" smtClean="0"/>
              <a:t> </a:t>
            </a:r>
            <a:r>
              <a:rPr lang="ar-LB" b="1" dirty="0" smtClean="0"/>
              <a:t>العمل للحساب الخاص.</a:t>
            </a:r>
            <a:endParaRPr lang="ar-SA" b="1" dirty="0" smtClean="0"/>
          </a:p>
          <a:p>
            <a:pPr marL="457200" indent="-457200">
              <a:buFont typeface="+mj-lt"/>
              <a:buAutoNum type="arabicPeriod"/>
            </a:pPr>
            <a:endParaRPr lang="en-US" sz="2400" b="1" dirty="0" smtClean="0"/>
          </a:p>
          <a:p>
            <a:pPr marL="514350" indent="-514350">
              <a:buFont typeface="+mj-lt"/>
              <a:buAutoNum type="arabicPeriod"/>
            </a:pPr>
            <a:r>
              <a:rPr lang="ar-LB" b="1" dirty="0" smtClean="0"/>
              <a:t>تحديد إيجابيات وسلبيات</a:t>
            </a:r>
            <a:r>
              <a:rPr lang="ar-SA" b="1" dirty="0" smtClean="0"/>
              <a:t> </a:t>
            </a:r>
            <a:r>
              <a:rPr lang="ar-LB" b="1" dirty="0" smtClean="0"/>
              <a:t>العمل بأجر لدى الآخرين.</a:t>
            </a:r>
            <a:endParaRPr lang="ar-SA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4725144"/>
            <a:ext cx="3384376" cy="17796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Photo 7-23-18, 4 28 41 P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0"/>
            <a:ext cx="8929718" cy="72152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Photo 7-23-18, 4 29 01 P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Photo 7-23-18, 4 29 25 P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85720" y="0"/>
            <a:ext cx="8401080" cy="1143000"/>
          </a:xfrm>
        </p:spPr>
        <p:txBody>
          <a:bodyPr>
            <a:normAutofit fontScale="90000"/>
          </a:bodyPr>
          <a:lstStyle/>
          <a:p>
            <a:r>
              <a:rPr lang="ar-SA" b="1" dirty="0" smtClean="0">
                <a:solidFill>
                  <a:srgbClr val="FF0000"/>
                </a:solidFill>
              </a:rPr>
              <a:t>الأسباب التي تدعو للتوجه لإنشاء مؤسسات خاصة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71546"/>
            <a:ext cx="8472518" cy="550072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ar-LB" sz="3300" b="1" dirty="0" smtClean="0"/>
              <a:t>اقتصــادية</a:t>
            </a:r>
            <a:endParaRPr lang="ar-SA" sz="3300" b="1" dirty="0" smtClean="0"/>
          </a:p>
          <a:p>
            <a:pPr lvl="0">
              <a:buNone/>
            </a:pPr>
            <a:endParaRPr lang="en-US" sz="3300" b="1" dirty="0" smtClean="0"/>
          </a:p>
          <a:p>
            <a:pPr lvl="0"/>
            <a:r>
              <a:rPr lang="ar-LB" sz="3300" b="1" dirty="0" smtClean="0"/>
              <a:t>نفســـية</a:t>
            </a:r>
            <a:endParaRPr lang="ar-SA" sz="3300" b="1" dirty="0" smtClean="0"/>
          </a:p>
          <a:p>
            <a:pPr lvl="0">
              <a:buNone/>
            </a:pPr>
            <a:endParaRPr lang="en-US" sz="3300" b="1" dirty="0" smtClean="0"/>
          </a:p>
          <a:p>
            <a:pPr lvl="0"/>
            <a:r>
              <a:rPr lang="ar-LB" sz="3300" b="1" dirty="0" smtClean="0"/>
              <a:t>اجتماعية</a:t>
            </a:r>
            <a:endParaRPr lang="ar-SA" sz="3300" b="1" dirty="0" smtClean="0"/>
          </a:p>
          <a:p>
            <a:pPr lvl="0">
              <a:buNone/>
            </a:pPr>
            <a:endParaRPr lang="en-US" sz="3300" b="1" dirty="0" smtClean="0"/>
          </a:p>
          <a:p>
            <a:pPr lvl="0"/>
            <a:r>
              <a:rPr lang="ar-LB" sz="3300" b="1" dirty="0" smtClean="0"/>
              <a:t>أسباب طارئة أو ظروف حاسمة</a:t>
            </a:r>
            <a:endParaRPr lang="ar-SA" sz="3300" b="1" dirty="0" smtClean="0"/>
          </a:p>
          <a:p>
            <a:pPr lvl="0">
              <a:buNone/>
            </a:pPr>
            <a:endParaRPr lang="en-US" sz="3300" b="1" dirty="0" smtClean="0"/>
          </a:p>
          <a:p>
            <a:pPr lvl="0"/>
            <a:r>
              <a:rPr lang="ar-LB" sz="3300" b="1" dirty="0" smtClean="0"/>
              <a:t>أسباب عمليــة عقلانيــة</a:t>
            </a:r>
            <a:endParaRPr lang="ar-SA" sz="3300" b="1" dirty="0" smtClean="0"/>
          </a:p>
          <a:p>
            <a:pPr lvl="0">
              <a:buNone/>
            </a:pPr>
            <a:endParaRPr lang="en-US" sz="3300" b="1" dirty="0" smtClean="0"/>
          </a:p>
          <a:p>
            <a:pPr lvl="0"/>
            <a:r>
              <a:rPr lang="ar-LB" sz="3300" b="1" dirty="0" smtClean="0"/>
              <a:t>أسباب شخصية عاطفية</a:t>
            </a:r>
            <a:endParaRPr lang="en-US" sz="3300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ar-S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56792"/>
            <a:ext cx="3854202" cy="34335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857251"/>
            <a:ext cx="7886700" cy="46327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SA" sz="5400" dirty="0">
                <a:solidFill>
                  <a:srgbClr val="FF0000"/>
                </a:solidFill>
              </a:rPr>
              <a:t>انتهى العرض</a:t>
            </a:r>
            <a:endParaRPr lang="en-US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ar-SA" sz="5400" dirty="0">
                <a:solidFill>
                  <a:srgbClr val="FF0000"/>
                </a:solidFill>
              </a:rPr>
              <a:t> </a:t>
            </a:r>
          </a:p>
          <a:p>
            <a:pPr marL="0" indent="0" algn="ctr">
              <a:buNone/>
            </a:pPr>
            <a:endParaRPr lang="ar-SA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ar-SA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ar-SA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ar-SA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5400" dirty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857250"/>
            <a:ext cx="9144000" cy="5042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71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56</Words>
  <Application>Microsoft Office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سمة Office</vt:lpstr>
      <vt:lpstr>      برنامج كاب: تعرّف إلى عالم الأعمال KNOW ABOUT BUSINESS (KAB) ريادة الأعمال (1)</vt:lpstr>
      <vt:lpstr>الموضوع (1): عمل الأشخاص لحسابهم الخاص </vt:lpstr>
      <vt:lpstr>PowerPoint Presentation</vt:lpstr>
      <vt:lpstr>PowerPoint Presentation</vt:lpstr>
      <vt:lpstr>PowerPoint Presentation</vt:lpstr>
      <vt:lpstr>الأسباب التي تدعو للتوجه لإنشاء مؤسسات خاصة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الموضوع (1): عمل الأشخاص لحسابهم الخاص </dc:title>
  <dc:creator>laptop center</dc:creator>
  <cp:lastModifiedBy>Maher</cp:lastModifiedBy>
  <cp:revision>5</cp:revision>
  <dcterms:created xsi:type="dcterms:W3CDTF">2018-07-23T13:07:26Z</dcterms:created>
  <dcterms:modified xsi:type="dcterms:W3CDTF">2021-12-06T13:01:38Z</dcterms:modified>
</cp:coreProperties>
</file>