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57" r:id="rId3"/>
    <p:sldId id="258" r:id="rId4"/>
    <p:sldId id="260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408" y="3030559"/>
            <a:ext cx="6858000" cy="1159317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>
                <a:solidFill>
                  <a:srgbClr val="FF0000"/>
                </a:solidFill>
              </a:rPr>
              <a:t>برنامج </a:t>
            </a:r>
            <a:r>
              <a:rPr lang="ar-SA" b="1" dirty="0">
                <a:solidFill>
                  <a:srgbClr val="FF0000"/>
                </a:solidFill>
              </a:rPr>
              <a:t>كاب: تعرّف إلى عالم الأعمال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KNOW ABOUT BUSINESS (KAB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ar-SA" b="1" dirty="0" smtClean="0">
                <a:solidFill>
                  <a:srgbClr val="FF0000"/>
                </a:solidFill>
              </a:rPr>
              <a:t/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FF0000"/>
                </a:solidFill>
              </a:rPr>
              <a:t>ريادة الأعمال (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ar-SA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2202" y="3045796"/>
            <a:ext cx="6858000" cy="1241822"/>
          </a:xfrm>
        </p:spPr>
        <p:txBody>
          <a:bodyPr>
            <a:normAutofit/>
          </a:bodyPr>
          <a:lstStyle/>
          <a:p>
            <a:r>
              <a:rPr lang="ar-SA" b="1" smtClean="0">
                <a:solidFill>
                  <a:srgbClr val="FF0000"/>
                </a:solidFill>
              </a:rPr>
              <a:t>كلية </a:t>
            </a:r>
            <a:r>
              <a:rPr lang="ar-SA" b="1" dirty="0" smtClean="0">
                <a:solidFill>
                  <a:srgbClr val="FF0000"/>
                </a:solidFill>
              </a:rPr>
              <a:t>فلسطين التقنية خضوري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قسم المهن التجارية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640" y="963502"/>
            <a:ext cx="2143125" cy="15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74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الموضوع (1): عمل الأشخاص لحسابهم الخاص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LB" b="1" dirty="0" smtClean="0">
                <a:solidFill>
                  <a:srgbClr val="FF0000"/>
                </a:solidFill>
              </a:rPr>
              <a:t>الأهداف التدريبية</a:t>
            </a:r>
            <a:endParaRPr lang="ar-SA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LB" b="1" dirty="0" smtClean="0"/>
              <a:t>تحديد إيجابيات وسلبيات</a:t>
            </a:r>
            <a:r>
              <a:rPr lang="ar-SA" b="1" dirty="0" smtClean="0"/>
              <a:t> </a:t>
            </a:r>
            <a:r>
              <a:rPr lang="ar-LB" b="1" dirty="0" smtClean="0"/>
              <a:t>العمل للحساب الخاص.</a:t>
            </a:r>
            <a:endParaRPr lang="ar-SA" b="1" dirty="0" smtClean="0"/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ar-LB" b="1" dirty="0" smtClean="0"/>
              <a:t>تحديد إيجابيات وسلبيات</a:t>
            </a:r>
            <a:r>
              <a:rPr lang="ar-SA" b="1" dirty="0" smtClean="0"/>
              <a:t> </a:t>
            </a:r>
            <a:r>
              <a:rPr lang="ar-LB" b="1" dirty="0" smtClean="0"/>
              <a:t>العمل بأجر لدى الآخرين.</a:t>
            </a:r>
            <a:endParaRPr lang="ar-SA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725144"/>
            <a:ext cx="3384376" cy="1779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Photo 7-23-18, 4 28 41 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0"/>
            <a:ext cx="8929718" cy="7215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Photo 7-23-18, 4 29 01 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Photo 7-23-18, 4 29 25 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الأسباب التي تدعو للتوجه لإنشاء مؤسسات خاصة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472518" cy="550072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ar-LB" sz="3300" b="1" dirty="0" smtClean="0"/>
              <a:t>اقتصــادية</a:t>
            </a:r>
            <a:endParaRPr lang="ar-SA" sz="3300" b="1" dirty="0" smtClean="0"/>
          </a:p>
          <a:p>
            <a:pPr lvl="0">
              <a:buNone/>
            </a:pPr>
            <a:endParaRPr lang="en-US" sz="3300" b="1" dirty="0" smtClean="0"/>
          </a:p>
          <a:p>
            <a:pPr lvl="0"/>
            <a:r>
              <a:rPr lang="ar-LB" sz="3300" b="1" dirty="0" smtClean="0"/>
              <a:t>نفســـية</a:t>
            </a:r>
            <a:endParaRPr lang="ar-SA" sz="3300" b="1" dirty="0" smtClean="0"/>
          </a:p>
          <a:p>
            <a:pPr lvl="0">
              <a:buNone/>
            </a:pPr>
            <a:endParaRPr lang="en-US" sz="3300" b="1" dirty="0" smtClean="0"/>
          </a:p>
          <a:p>
            <a:pPr lvl="0"/>
            <a:r>
              <a:rPr lang="ar-LB" sz="3300" b="1" dirty="0" smtClean="0"/>
              <a:t>اجتماعية</a:t>
            </a:r>
            <a:endParaRPr lang="ar-SA" sz="3300" b="1" dirty="0" smtClean="0"/>
          </a:p>
          <a:p>
            <a:pPr lvl="0">
              <a:buNone/>
            </a:pPr>
            <a:endParaRPr lang="en-US" sz="3300" b="1" dirty="0" smtClean="0"/>
          </a:p>
          <a:p>
            <a:pPr lvl="0"/>
            <a:r>
              <a:rPr lang="ar-LB" sz="3300" b="1" dirty="0" smtClean="0"/>
              <a:t>أسباب طارئة أو ظروف حاسمة</a:t>
            </a:r>
            <a:endParaRPr lang="ar-SA" sz="3300" b="1" dirty="0" smtClean="0"/>
          </a:p>
          <a:p>
            <a:pPr lvl="0">
              <a:buNone/>
            </a:pPr>
            <a:endParaRPr lang="en-US" sz="3300" b="1" dirty="0" smtClean="0"/>
          </a:p>
          <a:p>
            <a:pPr lvl="0"/>
            <a:r>
              <a:rPr lang="ar-LB" sz="3300" b="1" dirty="0" smtClean="0"/>
              <a:t>أسباب عمليــة عقلانيــة</a:t>
            </a:r>
            <a:endParaRPr lang="ar-SA" sz="3300" b="1" dirty="0" smtClean="0"/>
          </a:p>
          <a:p>
            <a:pPr lvl="0">
              <a:buNone/>
            </a:pPr>
            <a:endParaRPr lang="en-US" sz="3300" b="1" dirty="0" smtClean="0"/>
          </a:p>
          <a:p>
            <a:pPr lvl="0"/>
            <a:r>
              <a:rPr lang="ar-LB" sz="3300" b="1" dirty="0" smtClean="0"/>
              <a:t>أسباب شخصية عاطفية</a:t>
            </a:r>
            <a:endParaRPr lang="en-US" sz="3300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6792"/>
            <a:ext cx="3854202" cy="3433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57251"/>
            <a:ext cx="7886700" cy="46327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انتهى العرض</a:t>
            </a: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57250"/>
            <a:ext cx="9144000" cy="504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71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56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سمة Office</vt:lpstr>
      <vt:lpstr>      برنامج كاب: تعرّف إلى عالم الأعمال KNOW ABOUT BUSINESS (KAB) ريادة الأعمال (1)</vt:lpstr>
      <vt:lpstr>الموضوع (1): عمل الأشخاص لحسابهم الخاص </vt:lpstr>
      <vt:lpstr>PowerPoint Presentation</vt:lpstr>
      <vt:lpstr>PowerPoint Presentation</vt:lpstr>
      <vt:lpstr>PowerPoint Presentation</vt:lpstr>
      <vt:lpstr>الأسباب التي تدعو للتوجه لإنشاء مؤسسات خاصة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الموضوع (1): عمل الأشخاص لحسابهم الخاص </dc:title>
  <dc:creator>laptop center</dc:creator>
  <cp:lastModifiedBy>Maher</cp:lastModifiedBy>
  <cp:revision>5</cp:revision>
  <dcterms:created xsi:type="dcterms:W3CDTF">2018-07-23T13:07:26Z</dcterms:created>
  <dcterms:modified xsi:type="dcterms:W3CDTF">2021-12-06T13:01:38Z</dcterms:modified>
</cp:coreProperties>
</file>