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42F34-7E53-9BC2-DAD9-E8217A79F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EA53EB-7255-E5F5-F60B-8EF77B786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AFFFD-1DBB-438D-160B-9431E7CFE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B1E1A-6076-E7CD-DD71-E171F246D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32E29-D09C-25F4-D6F2-76986E45A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2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30D28-B5CC-4E86-1CCA-27A6AF92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704519-1E5F-9FD6-58DE-2AC60BCE6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95445-1CDD-CC9D-6A8E-01CE9C686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883E1-A75C-8DB1-A26E-A5996AA5A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12924-9981-467F-8063-EEA7CF27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0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7200B2-57D9-1768-D129-B63117F31E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90A48-5E7F-9270-805C-4077AF68C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88D2B-AE69-35A6-D0A2-F8FB01C8B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A5278-943A-B853-AE10-192ACE6C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1C97C-41D9-0E1B-7084-39AA760DE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95258-715E-5F09-1BD2-A479FA4F7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12EA2-17E8-1428-3EF9-A3BF81EAA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68131-41C7-8820-8E34-B16CBF44A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06D14-3F18-BF00-222D-4DF17441F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E3682-7E42-AD1D-1ADB-9E04BBC86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2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C8922-470E-8914-B9E2-526282A5F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9A3DF-0771-67C9-D75A-A4A14F5B5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15CAF-AF65-DE63-D84F-D63873CF9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FA499-35B0-0543-E5A4-407BC72E2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070A4-9F6C-EF38-7234-3E82855B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820C3-F5AA-0F3F-7422-D8E9EF210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7FAFF-7224-1346-91E2-9668637E0F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AD11F-F5FF-DDA6-B427-90BA88321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372F30-140E-2BD9-ABEB-14CAC8317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666A3D-BFD7-D0A4-AFCB-63974B9D5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E1E644-A94D-69FA-F3CA-F860E68F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3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047D1-7F83-C527-4E58-E13C288E2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14FC23-7770-2B8A-7826-15E3D8F6B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3A250-A501-E4D8-CA35-1EEC4F4A8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40471A-30BE-1882-9079-04D529DA9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836C19-CDDE-3AB9-4AEA-AE44C4B36C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FE2B70-114C-3859-D6A0-900194730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89C2C2-DF16-EF2C-81AD-0045F1B7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417CFB-0737-D8CF-8F55-E882625AE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62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A5A5D-1757-DE9A-FCCF-5AB968E4B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AF19E9-24CE-F6AB-3F53-FC014A47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89D9C9-E9FF-62D8-9D80-590257FB0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57B6B0-03AA-F5AC-802F-444B62905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4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0E209F-D132-883F-BB33-67EADA8B4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747E93-F999-427D-0A38-D35721CE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DC8B8D-43A5-6AD0-C185-E26DDFFE3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64516-9D0F-7942-3EB1-512DA4DF7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5B5B1-4380-5C5A-02DF-E3D5D9B42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33A73-933E-4798-4AC6-69871ED57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DE7FD4-1726-24A3-2D8B-04B59BD6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9EAAF-F70F-6BE7-E362-BDE1D0179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5ABF1-15AC-8E45-55FC-EB9A27E77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94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CAF0C-13FA-4C14-D4EF-826B7C230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831F9-1392-7A93-F2A0-100593139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2D929-4A03-EA65-3876-FC1F18EF58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8E6A7-E41A-4BA9-9F9A-61D79839D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0AFEA-B4D1-5EDC-0D87-E6C40CBD0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B58B17-1696-9BCD-F38F-EA9656A26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3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975AAC-547C-5F3C-0564-A594D5D1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63F8EF-BFF4-4723-1F01-8C0CE4DC6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12699-D2A2-4439-0FA0-716D9649D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999D6-EFB7-4AF8-99FA-417DC4D00183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F52C5-2179-3C18-0D71-DD2B55AD7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2EA6F-8475-17B7-99C6-5F8A138B8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87195-1F24-4AF1-AFE3-A77BE68BB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7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>
            <a:extLst>
              <a:ext uri="{FF2B5EF4-FFF2-40B4-BE49-F238E27FC236}">
                <a16:creationId xmlns:a16="http://schemas.microsoft.com/office/drawing/2014/main" id="{915DE23C-9157-ACB4-32CB-0DCBF75829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248520"/>
              </p:ext>
            </p:extLst>
          </p:nvPr>
        </p:nvGraphicFramePr>
        <p:xfrm>
          <a:off x="1981997" y="472062"/>
          <a:ext cx="8424936" cy="5312985"/>
        </p:xfrm>
        <a:graphic>
          <a:graphicData uri="http://schemas.openxmlformats.org/drawingml/2006/table">
            <a:tbl>
              <a:tblPr rtl="1" firstRow="1" firstCol="1" bandRow="1"/>
              <a:tblGrid>
                <a:gridCol w="450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3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70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18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صفحة الغلاف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تحليل سوات 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18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الفهرس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الأهداف 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9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تعريف بالمشكلة أو الفرصة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الخطة التسويقية 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9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الملخص الإداري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الموارد البشرية 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18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الرؤية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الخطة المالية 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818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الرسالة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خطة التنفيذ 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9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القيم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الملاحق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162" marR="67162" marT="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73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 Othman</dc:creator>
  <cp:lastModifiedBy>Ahmed Othman</cp:lastModifiedBy>
  <cp:revision>1</cp:revision>
  <dcterms:created xsi:type="dcterms:W3CDTF">2023-07-17T11:05:36Z</dcterms:created>
  <dcterms:modified xsi:type="dcterms:W3CDTF">2023-07-17T11:05:50Z</dcterms:modified>
</cp:coreProperties>
</file>