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6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DD81FA-086A-4A02-AD43-2C3172A675EA}" type="datetimeFigureOut">
              <a:rPr lang="ar-SA" smtClean="0"/>
              <a:t>09/02/1446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D30AC0-2824-4FBE-962C-5DEDAE87DC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4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5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6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8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3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6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5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09/02/1446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SA" b="1" dirty="0"/>
              <a:t>بحوث عمليات – الوحدة الخامسة</a:t>
            </a:r>
            <a:br>
              <a:rPr lang="en-US" b="1" dirty="0"/>
            </a:br>
            <a:r>
              <a:rPr lang="ar-SA" b="1" dirty="0"/>
              <a:t>مشاكل التخصيص (التعيين)</a:t>
            </a:r>
            <a:br>
              <a:rPr lang="ar-JO" b="1" dirty="0"/>
            </a:br>
            <a:r>
              <a:rPr lang="ar-SA" sz="3600" b="1" dirty="0"/>
              <a:t>د.</a:t>
            </a:r>
            <a:r>
              <a:rPr lang="ar-SY" sz="3600" b="1" dirty="0"/>
              <a:t> سالم </a:t>
            </a:r>
            <a:r>
              <a:rPr lang="ar-SA" sz="3600" b="1" dirty="0"/>
              <a:t>محمد</a:t>
            </a:r>
            <a:r>
              <a:rPr lang="ar-SY" sz="3600" b="1" dirty="0"/>
              <a:t> سالم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كلية الأعمال والاقتصاد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قسم العلوم المالية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7928619" cy="1512168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7856611" cy="103001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94916"/>
            <a:ext cx="2328355" cy="55416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823609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325885" cy="72008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2346"/>
            <a:ext cx="8048997" cy="9665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7848872" cy="273630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69288"/>
            <a:ext cx="7632848" cy="5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الحل:</a:t>
            </a: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7038871" cy="504056"/>
          </a:xfrm>
          <a:prstGeom prst="rect">
            <a:avLst/>
          </a:prstGeom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40583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56198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36688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56198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04856" cy="9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77214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56198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268760"/>
            <a:ext cx="7200800" cy="1008112"/>
          </a:xfrm>
          <a:prstGeom prst="rect">
            <a:avLst/>
          </a:prstGeom>
        </p:spPr>
      </p:pic>
      <p:cxnSp>
        <p:nvCxnSpPr>
          <p:cNvPr id="37" name="رابط مستقيم 36"/>
          <p:cNvCxnSpPr>
            <a:stCxn id="14" idx="1"/>
          </p:cNvCxnSpPr>
          <p:nvPr/>
        </p:nvCxnSpPr>
        <p:spPr>
          <a:xfrm>
            <a:off x="2771800" y="5023351"/>
            <a:ext cx="4727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5213197" y="3053684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6199013" y="306896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89727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56198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37" name="رابط مستقيم 36"/>
          <p:cNvCxnSpPr>
            <a:stCxn id="14" idx="1"/>
          </p:cNvCxnSpPr>
          <p:nvPr/>
        </p:nvCxnSpPr>
        <p:spPr>
          <a:xfrm>
            <a:off x="2771800" y="5023351"/>
            <a:ext cx="4727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7156854" y="2947800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6199013" y="2981381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496944" cy="1296144"/>
          </a:xfrm>
          <a:prstGeom prst="rect">
            <a:avLst/>
          </a:prstGeom>
        </p:spPr>
      </p:pic>
      <p:cxnSp>
        <p:nvCxnSpPr>
          <p:cNvPr id="38" name="رابط مستقيم 37"/>
          <p:cNvCxnSpPr/>
          <p:nvPr/>
        </p:nvCxnSpPr>
        <p:spPr>
          <a:xfrm>
            <a:off x="2748514" y="5629890"/>
            <a:ext cx="4727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88832" cy="72008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560840" cy="104495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961784"/>
            <a:ext cx="5839028" cy="61123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5629437" cy="5760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5682781" cy="792088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01207"/>
            <a:ext cx="4953600" cy="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592288" cy="576064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970219" cy="6480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5542"/>
            <a:ext cx="4110038" cy="50141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1468"/>
            <a:ext cx="4182046" cy="5055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86" y="3933056"/>
            <a:ext cx="3958401" cy="50405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7416824" cy="101308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38231"/>
            <a:ext cx="3672408" cy="4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33369" cy="504056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8964488" cy="10801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8640959" cy="306034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670720"/>
            <a:ext cx="7416824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solidFill>
                  <a:srgbClr val="00B0F0"/>
                </a:solidFill>
              </a:rPr>
              <a:t>الحل:</a:t>
            </a: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85757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56198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14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7488832" cy="9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90204"/>
            <a:ext cx="8229600" cy="478556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B0F0"/>
                </a:solidFill>
              </a:rPr>
              <a:t>مشاكل التعيين </a:t>
            </a:r>
            <a:r>
              <a:rPr lang="en-US" sz="3600" b="1" dirty="0">
                <a:solidFill>
                  <a:srgbClr val="00B0F0"/>
                </a:solidFill>
              </a:rPr>
              <a:t>The assignment Problems</a:t>
            </a:r>
            <a:endParaRPr lang="ar-SA" sz="3600" b="1" dirty="0">
              <a:solidFill>
                <a:srgbClr val="00B0F0"/>
              </a:solidFill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2088232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79928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4562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65373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11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1682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47669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65373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648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37504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65373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9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72143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36904" cy="720080"/>
          </a:xfrm>
          <a:prstGeom prst="rect">
            <a:avLst/>
          </a:prstGeom>
        </p:spPr>
      </p:pic>
      <p:cxnSp>
        <p:nvCxnSpPr>
          <p:cNvPr id="36" name="رابط مستقيم 35"/>
          <p:cNvCxnSpPr/>
          <p:nvPr/>
        </p:nvCxnSpPr>
        <p:spPr>
          <a:xfrm>
            <a:off x="2771800" y="5004185"/>
            <a:ext cx="4705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2771800" y="4402084"/>
            <a:ext cx="4705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>
            <a:stCxn id="18" idx="0"/>
          </p:cNvCxnSpPr>
          <p:nvPr/>
        </p:nvCxnSpPr>
        <p:spPr>
          <a:xfrm>
            <a:off x="5213197" y="3068960"/>
            <a:ext cx="4856" cy="2745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ar-SA" b="1" dirty="0">
              <a:solidFill>
                <a:srgbClr val="00B0F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67230"/>
              </p:ext>
            </p:extLst>
          </p:nvPr>
        </p:nvGraphicFramePr>
        <p:xfrm>
          <a:off x="1619672" y="2348880"/>
          <a:ext cx="6096000" cy="35283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065">
                <a:tc grid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427984" y="242088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الوظائف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3789040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العمال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771800" y="358927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771800" y="420329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B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771800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77830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814816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844010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71159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70657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765373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3068960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872143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76015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756198" y="544522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804248" y="4819519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33442" y="483868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871159" y="4803437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70657" y="4808803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1159" y="4236875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871159" y="3604374"/>
            <a:ext cx="684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81225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867543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0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797352" y="4225335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814816" y="35892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844010" y="3600579"/>
            <a:ext cx="6629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>
            <a:off x="2754336" y="5629890"/>
            <a:ext cx="4705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2771800" y="4402084"/>
            <a:ext cx="4705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>
            <a:stCxn id="18" idx="0"/>
          </p:cNvCxnSpPr>
          <p:nvPr/>
        </p:nvCxnSpPr>
        <p:spPr>
          <a:xfrm>
            <a:off x="5213197" y="3068960"/>
            <a:ext cx="4856" cy="2745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80092" cy="1368152"/>
          </a:xfrm>
          <a:prstGeom prst="rect">
            <a:avLst/>
          </a:prstGeom>
        </p:spPr>
      </p:pic>
      <p:cxnSp>
        <p:nvCxnSpPr>
          <p:cNvPr id="38" name="رابط مستقيم 37"/>
          <p:cNvCxnSpPr/>
          <p:nvPr/>
        </p:nvCxnSpPr>
        <p:spPr>
          <a:xfrm>
            <a:off x="7156854" y="3089553"/>
            <a:ext cx="4856" cy="2745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2186669" cy="360040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343437" cy="50405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98379" cy="50405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5442395" cy="50405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24174"/>
            <a:ext cx="5347525" cy="52085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7209658" cy="50405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546884" cy="57606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25144"/>
            <a:ext cx="2457130" cy="50405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301208"/>
            <a:ext cx="79208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6941671" cy="648072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848872" cy="15841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6629"/>
            <a:ext cx="8064895" cy="17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0728"/>
            <a:ext cx="2019475" cy="297206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08912" cy="158417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7344816" cy="223224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89240"/>
            <a:ext cx="806489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عنصر نائب للمحتوى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0728"/>
            <a:ext cx="5616624" cy="504056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24" y="1923279"/>
            <a:ext cx="7920880" cy="215379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110531"/>
            <a:ext cx="7416824" cy="32658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7430"/>
            <a:ext cx="5760640" cy="42940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81128"/>
            <a:ext cx="4176464" cy="43204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5013176"/>
            <a:ext cx="3960440" cy="43204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15" y="5445224"/>
            <a:ext cx="3953226" cy="43204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877272"/>
            <a:ext cx="433103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680520" cy="504056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118938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184576" cy="23762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748883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176464" cy="504056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1121"/>
            <a:ext cx="6768752" cy="5760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633670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80920" cy="432048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3360711" cy="5760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32856"/>
            <a:ext cx="3360710" cy="60306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5" y="2735922"/>
            <a:ext cx="3532636" cy="58446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0382"/>
            <a:ext cx="6552728" cy="54066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6"/>
            <a:ext cx="8136904" cy="151216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83529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3"/>
            <a:ext cx="6916940" cy="535315"/>
          </a:xfrm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5AA-0116-4997-B548-D2D8A0054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>
                <a:solidFill>
                  <a:prstClr val="black">
                    <a:tint val="75000"/>
                  </a:prstClr>
                </a:solidFill>
              </a:rPr>
              <a:t>جامعة فلسطين الأهلية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140F-BB3D-412E-8119-EA44085A1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660058"/>
            <a:ext cx="4696826" cy="54480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537116" cy="43204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876113" cy="50405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3789040"/>
            <a:ext cx="6538016" cy="64807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4690147"/>
            <a:ext cx="6621776" cy="8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382</Words>
  <Application>Microsoft Office PowerPoint</Application>
  <PresentationFormat>On-screen Show (4:3)</PresentationFormat>
  <Paragraphs>337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سمة Office</vt:lpstr>
      <vt:lpstr>بحوث عمليات – الوحدة الخامسة مشاكل التخصيص (التعيين) د. سالم محمد سالم </vt:lpstr>
      <vt:lpstr>مشاكل التعيين The assignment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بحوث عمليات – مشاكل النقل- The assignment Problems د. محمد احمد سيد احمد</dc:title>
  <dc:creator>HP</dc:creator>
  <cp:lastModifiedBy>salem salem</cp:lastModifiedBy>
  <cp:revision>12</cp:revision>
  <dcterms:created xsi:type="dcterms:W3CDTF">2021-05-03T06:16:00Z</dcterms:created>
  <dcterms:modified xsi:type="dcterms:W3CDTF">2024-08-14T09:41:09Z</dcterms:modified>
</cp:coreProperties>
</file>