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0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0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C39A-0609-4DB3-BA32-B2E753FE81A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56BA-EEBD-4327-AFE5-3BBCCCFB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1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JO" dirty="0" smtClean="0"/>
              <a:t>ريادة الاعمال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الاسبوع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5" y="103366"/>
            <a:ext cx="11795285" cy="55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58571"/>
            <a:ext cx="11592193" cy="1868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0" y="2027163"/>
            <a:ext cx="11202518" cy="26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4" y="0"/>
            <a:ext cx="11631148" cy="270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7" y="2913643"/>
            <a:ext cx="11475718" cy="28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0" y="117519"/>
            <a:ext cx="11722926" cy="2587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4" y="2704561"/>
            <a:ext cx="11412426" cy="39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101488"/>
            <a:ext cx="12011696" cy="3019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5" y="3121140"/>
            <a:ext cx="11396802" cy="33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-1"/>
            <a:ext cx="11878346" cy="3262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3" y="3371514"/>
            <a:ext cx="11617951" cy="33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8" y="131941"/>
            <a:ext cx="11820136" cy="58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" y="120068"/>
            <a:ext cx="11813392" cy="6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4" y="166284"/>
            <a:ext cx="11828616" cy="61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218306"/>
            <a:ext cx="11651994" cy="66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9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7" y="0"/>
            <a:ext cx="7512613" cy="63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2" y="130738"/>
            <a:ext cx="11735260" cy="59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57"/>
            <a:ext cx="12088301" cy="6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182204"/>
            <a:ext cx="11827131" cy="64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3" y="131002"/>
            <a:ext cx="10981252" cy="65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6" y="208946"/>
            <a:ext cx="11774244" cy="62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3" y="-1"/>
            <a:ext cx="11792084" cy="315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2" y="3273715"/>
            <a:ext cx="11502102" cy="27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3" y="144149"/>
            <a:ext cx="11608426" cy="198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7" y="2131262"/>
            <a:ext cx="11567842" cy="3139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18" y="5270997"/>
            <a:ext cx="11453882" cy="15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9" y="101287"/>
            <a:ext cx="11725533" cy="63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98402"/>
            <a:ext cx="10958782" cy="67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134892"/>
            <a:ext cx="11664703" cy="3174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62" y="3458648"/>
            <a:ext cx="8943237" cy="31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211025"/>
            <a:ext cx="11346958" cy="60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1" y="123824"/>
            <a:ext cx="11628370" cy="62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48845"/>
            <a:ext cx="11875863" cy="399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4" y="4146997"/>
            <a:ext cx="11592528" cy="26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185871"/>
            <a:ext cx="11824013" cy="349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3" y="3813085"/>
            <a:ext cx="11482454" cy="28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66620"/>
            <a:ext cx="11735270" cy="3053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69" y="3219717"/>
            <a:ext cx="11561122" cy="1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ريادة الاعمال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ريادة الاعمال 1</dc:title>
  <dc:creator>Think</dc:creator>
  <cp:lastModifiedBy>Think</cp:lastModifiedBy>
  <cp:revision>2</cp:revision>
  <dcterms:created xsi:type="dcterms:W3CDTF">2021-10-23T11:21:31Z</dcterms:created>
  <dcterms:modified xsi:type="dcterms:W3CDTF">2021-10-23T11:22:12Z</dcterms:modified>
</cp:coreProperties>
</file>