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84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4086" autoAdjust="0"/>
  </p:normalViewPr>
  <p:slideViewPr>
    <p:cSldViewPr>
      <p:cViewPr varScale="1">
        <p:scale>
          <a:sx n="83" d="100"/>
          <a:sy n="83" d="100"/>
        </p:scale>
        <p:origin x="-12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AEF67-FD8F-4B5B-850D-A21954AC611B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4C487-791C-43F6-A5B3-9A3B63B2F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7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2.xml"/><Relationship Id="rId7" Type="http://schemas.openxmlformats.org/officeDocument/2006/relationships/image" Target="../media/image9.png"/><Relationship Id="rId2" Type="http://schemas.openxmlformats.org/officeDocument/2006/relationships/tags" Target="../tags/tag1.xml"/><Relationship Id="rId1" Type="http://schemas.openxmlformats.org/officeDocument/2006/relationships/customXml" Target="../../customXml/item3.xml"/><Relationship Id="rId6" Type="http://schemas.openxmlformats.org/officeDocument/2006/relationships/image" Target="../media/image8.em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Chapter 02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Introduction to the Relational</a:t>
            </a:r>
          </a:p>
          <a:p>
            <a:r>
              <a:rPr lang="en-US" b="1" dirty="0"/>
              <a:t>Model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Natural join</a:t>
            </a: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61219" y="1000108"/>
            <a:ext cx="8868499" cy="5161694"/>
          </a:xfrm>
          <a:prstGeom prst="round1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Cartesian product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Cartesian product operation combines </a:t>
            </a:r>
            <a:r>
              <a:rPr lang="en-US" dirty="0" err="1"/>
              <a:t>tuples</a:t>
            </a:r>
            <a:r>
              <a:rPr lang="en-US" dirty="0"/>
              <a:t> from two relations.</a:t>
            </a:r>
          </a:p>
          <a:p>
            <a:pPr lvl="1"/>
            <a:r>
              <a:rPr lang="en-US" dirty="0"/>
              <a:t>But unlike the join operation, its result contains all pairs of </a:t>
            </a:r>
            <a:r>
              <a:rPr lang="en-US" dirty="0" err="1"/>
              <a:t>tuples</a:t>
            </a:r>
            <a:r>
              <a:rPr lang="en-US" dirty="0"/>
              <a:t> from the two relations,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regardless</a:t>
            </a:r>
            <a:r>
              <a:rPr lang="en-US" dirty="0"/>
              <a:t> of whether their attribute values match.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367E0C-C469-454F-B69E-53CDF9563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Cartesian product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4180EA6A-7F98-4A9B-AF7F-475C21E0F8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541025" y="1196752"/>
            <a:ext cx="8162422" cy="54326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147DA8D-B8FD-4B1A-B6C8-48563313AA8B}"/>
              </a:ext>
            </a:extLst>
          </p:cNvPr>
          <p:cNvPicPr>
            <a:picLocks/>
          </p:cNvPicPr>
          <p:nvPr>
            <p:custDataLst>
              <p:custData r:id="rId3"/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587" y="228600"/>
            <a:ext cx="8165413" cy="6153267"/>
          </a:xfrm>
          <a:prstGeom prst="rect">
            <a:avLst/>
          </a:prstGeom>
        </p:spPr>
      </p:pic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255238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Set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Because relations are sets, we can perform normal set operations on relations.</a:t>
            </a:r>
          </a:p>
          <a:p>
            <a:endParaRPr lang="en-US" dirty="0"/>
          </a:p>
          <a:p>
            <a:pPr lvl="1"/>
            <a:r>
              <a:rPr lang="en-US" dirty="0"/>
              <a:t>The union operation performs a set union of two “similarly structured” tables (say a table of all graduate students and a table of all undergraduate students).</a:t>
            </a:r>
          </a:p>
          <a:p>
            <a:pPr lvl="1"/>
            <a:r>
              <a:rPr lang="en-US" dirty="0"/>
              <a:t>Other set operations, such as intersection and set difference can be performed as well.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1414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321471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Find the ID and salary for those instructors who have salary greater than $85,000.</a:t>
            </a:r>
          </a:p>
          <a:p>
            <a:pPr lvl="1"/>
            <a:r>
              <a:rPr lang="en-US" dirty="0"/>
              <a:t>We would perform two operations in our example above.</a:t>
            </a:r>
          </a:p>
          <a:p>
            <a:pPr lvl="2"/>
            <a:r>
              <a:rPr lang="en-US" dirty="0"/>
              <a:t>First we select those tuples from the instructor relation where the salary value is greater than $85,000. “</a:t>
            </a:r>
            <a:r>
              <a:rPr lang="en-US" b="1" dirty="0"/>
              <a:t>Selection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Second we select the two attributes ID and salary. “</a:t>
            </a:r>
            <a:r>
              <a:rPr lang="en-US" b="1" dirty="0"/>
              <a:t>Projection</a:t>
            </a:r>
            <a:r>
              <a:rPr lang="en-US" dirty="0"/>
              <a:t>”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785786" y="4143380"/>
            <a:ext cx="7891469" cy="2439770"/>
          </a:xfrm>
          <a:prstGeom prst="round1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</a:t>
            </a:r>
            <a:r>
              <a:rPr lang="en-US"/>
              <a:t>the lecture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**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Query Languages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2.5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Relational Query Languages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query language is a language in which a user requests information from the database. </a:t>
            </a:r>
          </a:p>
          <a:p>
            <a:endParaRPr lang="en-US" dirty="0"/>
          </a:p>
          <a:p>
            <a:r>
              <a:rPr lang="en-US" dirty="0"/>
              <a:t>Query languages can be categorized as either:</a:t>
            </a:r>
          </a:p>
          <a:p>
            <a:pPr lvl="1"/>
            <a:r>
              <a:rPr lang="en-US" dirty="0"/>
              <a:t>Procedural:</a:t>
            </a:r>
          </a:p>
          <a:p>
            <a:pPr lvl="2"/>
            <a:r>
              <a:rPr lang="en-US" dirty="0"/>
              <a:t>The user </a:t>
            </a:r>
            <a:r>
              <a:rPr lang="en-US" dirty="0">
                <a:solidFill>
                  <a:srgbClr val="FF0000"/>
                </a:solidFill>
              </a:rPr>
              <a:t>instructs</a:t>
            </a:r>
            <a:r>
              <a:rPr lang="en-US" dirty="0"/>
              <a:t> the system to perform a sequence of operations on the database to </a:t>
            </a:r>
            <a:r>
              <a:rPr lang="en-US" dirty="0">
                <a:solidFill>
                  <a:srgbClr val="FF0000"/>
                </a:solidFill>
              </a:rPr>
              <a:t>compute the desired result.</a:t>
            </a:r>
          </a:p>
          <a:p>
            <a:pPr lvl="1"/>
            <a:r>
              <a:rPr lang="en-US" dirty="0" smtClean="0"/>
              <a:t>Nonprocedural:</a:t>
            </a:r>
            <a:endParaRPr lang="en-US" dirty="0"/>
          </a:p>
          <a:p>
            <a:pPr lvl="2"/>
            <a:r>
              <a:rPr lang="en-US" dirty="0"/>
              <a:t>The user </a:t>
            </a:r>
            <a:r>
              <a:rPr lang="en-US" dirty="0">
                <a:solidFill>
                  <a:srgbClr val="00B050"/>
                </a:solidFill>
              </a:rPr>
              <a:t>describes</a:t>
            </a:r>
            <a:r>
              <a:rPr lang="en-US" dirty="0"/>
              <a:t> the desired information without giving a specific procedure for </a:t>
            </a:r>
            <a:r>
              <a:rPr lang="en-US" dirty="0">
                <a:solidFill>
                  <a:srgbClr val="00B050"/>
                </a:solidFill>
              </a:rPr>
              <a:t>obtaining that information.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Operations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2.6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Relational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 procedural relational query languages provide a set of operations that can be applied to either a </a:t>
            </a:r>
            <a:r>
              <a:rPr lang="en-US" u="sng" dirty="0"/>
              <a:t>single relation </a:t>
            </a:r>
            <a:r>
              <a:rPr lang="en-US" dirty="0"/>
              <a:t>or a </a:t>
            </a:r>
            <a:r>
              <a:rPr lang="en-US" u="sng" dirty="0"/>
              <a:t>pair of relations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Selection.</a:t>
            </a:r>
          </a:p>
          <a:p>
            <a:pPr lvl="1"/>
            <a:r>
              <a:rPr lang="en-US" dirty="0"/>
              <a:t>Projection.</a:t>
            </a:r>
          </a:p>
          <a:p>
            <a:pPr lvl="1"/>
            <a:r>
              <a:rPr lang="en-US" dirty="0"/>
              <a:t>Natural join.</a:t>
            </a:r>
          </a:p>
          <a:p>
            <a:pPr lvl="1"/>
            <a:r>
              <a:rPr lang="en-US" dirty="0"/>
              <a:t>Cartesian product.</a:t>
            </a:r>
          </a:p>
          <a:p>
            <a:pPr lvl="1"/>
            <a:r>
              <a:rPr lang="en-US" dirty="0"/>
              <a:t>Set operations:</a:t>
            </a:r>
          </a:p>
          <a:p>
            <a:pPr lvl="2"/>
            <a:r>
              <a:rPr lang="en-US" dirty="0"/>
              <a:t>Union.</a:t>
            </a:r>
          </a:p>
          <a:p>
            <a:pPr lvl="2"/>
            <a:r>
              <a:rPr lang="en-US" dirty="0"/>
              <a:t>Intersection.</a:t>
            </a:r>
          </a:p>
          <a:p>
            <a:pPr lvl="2"/>
            <a:r>
              <a:rPr lang="en-US" dirty="0"/>
              <a:t>Difference.</a:t>
            </a:r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most frequent operation is the </a:t>
            </a:r>
            <a:r>
              <a:rPr lang="en-US" dirty="0">
                <a:solidFill>
                  <a:srgbClr val="00B050"/>
                </a:solidFill>
              </a:rPr>
              <a:t>selection of specific </a:t>
            </a:r>
            <a:r>
              <a:rPr lang="en-US" dirty="0" err="1">
                <a:solidFill>
                  <a:srgbClr val="00B050"/>
                </a:solidFill>
              </a:rPr>
              <a:t>tuples</a:t>
            </a:r>
            <a:r>
              <a:rPr lang="en-US" dirty="0"/>
              <a:t> from a single relation (say instructor) that satisfies some particular predicate (say salary &gt; $85,000).</a:t>
            </a:r>
          </a:p>
          <a:p>
            <a:pPr lvl="1"/>
            <a:r>
              <a:rPr lang="en-US" dirty="0"/>
              <a:t> The result is a new relation that is a subset of the original relation (instructor).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642910" y="214290"/>
            <a:ext cx="4641642" cy="3929066"/>
          </a:xfrm>
          <a:prstGeom prst="round1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642910" y="4500570"/>
            <a:ext cx="7946015" cy="2143116"/>
          </a:xfrm>
          <a:prstGeom prst="round1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Another frequent operation is to </a:t>
            </a:r>
            <a:r>
              <a:rPr lang="en-US" dirty="0">
                <a:solidFill>
                  <a:srgbClr val="00B050"/>
                </a:solidFill>
              </a:rPr>
              <a:t>select certain attributes (columns) from a relation. </a:t>
            </a:r>
          </a:p>
          <a:p>
            <a:pPr lvl="1"/>
            <a:r>
              <a:rPr lang="en-US" dirty="0"/>
              <a:t>The result is a new relation having only those selected attributes.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500034" y="4286256"/>
            <a:ext cx="5424716" cy="1500198"/>
          </a:xfrm>
          <a:prstGeom prst="round1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6500826" y="4286256"/>
            <a:ext cx="2359182" cy="1500198"/>
          </a:xfrm>
          <a:prstGeom prst="round1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Natural 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join operation allows the combining of two relations by merging pairs of </a:t>
            </a:r>
            <a:r>
              <a:rPr lang="en-US" dirty="0" err="1"/>
              <a:t>tuples</a:t>
            </a:r>
            <a:r>
              <a:rPr lang="en-US" dirty="0"/>
              <a:t>, one from each relation, into a single </a:t>
            </a:r>
            <a:r>
              <a:rPr lang="en-US" dirty="0" err="1"/>
              <a:t>tuple</a:t>
            </a:r>
            <a:r>
              <a:rPr lang="en-US" dirty="0"/>
              <a:t>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285720" y="2714620"/>
            <a:ext cx="4276725" cy="3819525"/>
          </a:xfrm>
          <a:prstGeom prst="round1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4714876" y="2714620"/>
            <a:ext cx="4372938" cy="3357586"/>
          </a:xfrm>
          <a:prstGeom prst="round1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A45689F2-D0B2-4AAE-9872-6B2079C6C680}"/>
  <p:tag name="ATHENA.CUSTOMXMLCONTENT" val="&lt;?xml version=&quot;1.0&quot;?&gt;&lt;athena xmlns=&quot;http://schemas.microsoft.com/edu/athena&quot; version=&quot;0.1.3517.0&quot;&gt;&lt;timings duration=&quot;177697&quot;/&gt;&lt;/athena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483BC7C7-BEA6-4BB2-8554-CAB8FA39F5AD}"/>
  <p:tag name="ATHENA.CUSTOMXMLCONTENT" val="&lt;?xml version=&quot;1.0&quot;?&gt;&lt;athena xmlns=&quot;http://schemas.microsoft.com/edu/athena&quot; version=&quot;0.1.3517.0&quot;&gt;&lt;ink scale=&quot;0.8285385&quot;&gt;AAEAAAD/////AQAAAAAAAAAMAgAAAE9BdXRob3JQUFQsIFZlcnNpb249MC4xLjM1MTcuMCwgQ3VsdHVyZT1uZXV0cmFsLCBQdWJsaWNLZXlUb2tlbj0zMWJmMzg1NmFkMzY0ZTM1BQEAAAALSW5rTWF0dGVyVjEDAAAADUxpc3RgMStfaXRlbXMMTGlzdGAxK19zaXplD0xpc3RgMStfdmVyc2lvbgQAABdTaGFyZWQuSW5raW5nLklua0F0b21bXQIAAAAICAIAAAAJAwAAAE0AAABPAAAABwMAAAAAAQAAAIAAAAAECUlua0F0b21WMQIAAAAJBAAAAAkFAAAACQYAAAAJBwAAAAkIAAAACQkAAAAJCgAAAAkLAAAACQwAAAAJDQAAAAkOAAAACQ8AAAAJEAAAAAkRAAAACRIAAAAJEwAAAAkUAAAACRUAAAAJFgAAAAkXAAAACRgAAAAJGQAAAAkaAAAACRsAAAAJHAAAAAkdAAAACR4AAAAJHwAAAAkgAAAACSEAAAAJIgAAAAkjAAAACSQAAAAJJQAAAAkmAAAACScAAAAJKAAAAAkpAAAACSoAAAAJKwAAAAksAAAACS0AAAAJLgAAAAkvAAAACTAAAAAJMQAAAAkyAAAACTMAAAAJNAAAAAk1AAAACTYAAAAJNwAAAAk4AAAACTkAAAAJOgAAAAk7AAAACTwAAAAJPQAAAAk+AAAACT8AAAAJQAAAAAlBAAAACUIAAAAJQwAAAAlEAAAACUUAAAAJRgAAAAlHAAAACUgAAAAJSQAAAAlKAAAACUsAAAAJTAAAAAlNAAAACU4AAAAJTwAAAAlQAAAADTMFBAAAAAtQZW5TdHJva2VWMQQAAAAKQXR0cmlidXRlcwVUcmFjZQlTdGFydFRpbWUEVHlwZQQEAAQPUGVuQXR0cmlidXRlc1YxAgAAAApJbmtUcmFjZVYxAgAAABAMQWN0aW9uVHlwZVYxAgAAAAIAAAAJUQAAAAlSAAAAwD4AAAAAAAAFrf///wxBY3Rpb25UeXBlVjEBAAAAB3ZhbHVlX18ACAIAAAAAAAAAAQUAAAAEAAAACVQAAAAJVQAAABZFAAAAAAAAAar///+t////AAAAAAEGAAAABAAAAAlXAAAACVgAAAAyTgAAAAAAAAGn////rf///wAAAAABBwAAAAQAAAAJWgAAAAlbAAAABlMAAAAAAAABpP///63///8AAAAAAQgAAAAEAAAACV0AAAAJXgAAAFFWAAAAAAAAAaH///+t////AAAAAAEJAAAABAAAAAlgAAAACWEAAACXYQAAAAAAAAGe////rf///wAAAAABCgAAAAQAAAAJYwAAAAlkAAAATmYAAAAAAAABm////63///8AAAAABQsAAAANQ2xlYXJDYW52YXNWMQIAAAAJU3RhcnRUaW1lBFR5cGUABBAMQWN0aW9uVHlwZVYxAgAAAAIAAABWrQAAAAAAAAGa////rf///wAAAAABDAAAAAQAAAAJZwAAAAloAAAAQ9UAAAAAAAABl////63///8AAAAAAQ0AAAAEAAAACWoAAAAJawAAAP/ZAAAAAAAAAZT///+t////AAAAAAEOAAAABAAAAAltAAAACW4AAAAZGwEAAAAAAAGR////rf///wAAAAABDwAAAAQAAAAJcAAAAAlxAAAAGx4BAAAAAAABjv///63///8AAAAAARAAAAAEAAAACXMAAAAJdAAAAAwgAQAAAAAAAYv///+t////AAAAAAERAAAACwAAADIpAQAAAAAAAYr///+t////AAAAAAESAAAABAAAAAl3AAAACXgAAAB1MgEAAAAAAAGH////rf///wAAAAABEwAAAAQAAAAJegAAAAl7AAAAykABAAAAAAABhP///63///8AAAAAARQAAAAEAAAACX0AAAAJfgAAABRHAQAAAAAAAYH///+t////AAAAAAEVAAAABAAAAAmAAAAACYEAAACTTQEAAAAAAAF+////rf///wAAAAABFgAAAAQAAAAJgwAAAAmEAAAAC1MBAAAAAAABe////63///8AAAAAARcAAAAEAAAACYYAAAAJhwAAAN1jAQAAAAAAAXj///+t////AAAAAAEYAAAABAAAAAmJAAAACYoAAACpZgEAAAAAAAF1////rf///wAAAAABGQAAAAQAAAAJjAAAAAmNAAAA9G8BAAAAAAABcv///63///8AAAAAARoAAAAEAAAACY8AAAAJkAAAAENzAQAAAAAAAW////+t////AAAAAAEbAAAABAAAAAmSAAAACZMAAAA2eQEAAAAAAAFs////rf///wAAAAABHAAAAAQAAAAJlQAAAAmWAAAA03sBAAAAAAABaf///63///8AAAAAAR0AAAAEAAAACZgAAAAJmQAAAJB/AQAAAAAAAWb///+t////AAAAAAEeAAAABAAAAAmbAAAACZwAAAAwggEAAAAAAAFj////rf///wAAAAABHwAAAAQAAAAJngAAAAmfAAAAXYUBAAAAAAABYP///63///8AAAAAASAAAAAEAAAACaEAAAAJogAAACCHAQAAAAAAAV3///+t////AAAAAAEhAAAABAAAAAmkAAAACaUAAADViAEAAAAAAAFa////rf///wAAAAABIgAAAAQAAAAJpwAAAAmoAAAAcqwBAAAAAAABV////63///8AAAAAASMAAAAEAAAACaoAAAAJqwAAAKywAQAAAAAAAVT///+t////AAAAAAEkAAAABAAAAAmtAAAACa4AAABisgEAAAAAAAFR////rf///wAAAAABJQAAAAQAAAAJsAAAAAmxAAAANLQBAAAAAAABTv///63///8AAAAAASYAAAAEAAAACbMAAAAJtAAAAPK7AQAAAAAAAUv///+t////AAAAAAEnAAAABAAAAAm2AAAACbcAAACivgEAAAAAAAFI////rf///wAAAAABKAAAAAQAAAAJuQAAAAm6AAAAFMEBAAAAAAABRf///63///8AAAAAASkAAAAEAAAACbwAAAAJvQAAAJzDAQAAAAAAAUL///+t////AAAAAAEqAAAABAAAAAm/AAAACcAAAAAJxgEAAAAAAAE/////rf///wAAAAABKwAAAAQAAAAJwgAAAAnDAAAAuMgBAAAAAAABPP///63///8AAAAAASwAAAAEAAAACcUAAAAJxgAAAGHUAQAAAAAAATn///+t////AAAAAAEtAAAABAAAAAnIAAAACckAAAAO2AEAAAAAAAE2////rf///wAAAAABLgAAAAQAAAAJywAAAAnMAAAACdsBAAAAAAABM////63///8AAAAAAS8AAAAEAAAACc4AAAAJzwAAADPfAQAAAAAAATD///+t////AAAAAAEwAAAABAAAAAnRAAAACdIAAACY4gEAAAAAAAEt////rf///wAAAAABMQAAAAQAAAAJ1AAAAAnVAAAA3OcBAAAAAAABKv///63///8AAAAAATIAAAAEAAAACdcAAAAJ2AAAAG/5AQAAAAAAASf///+t////AAAAAAEzAAAABAAAAAnaAAAACdsAAAC9+wEAAAAAAAEk////rf///wAAAAABNAAAAAQAAAAJ3QAAAAneAAAAEgMCAAAAAAABIf///63///8AAAAAATUAAAAEAAAACeAAAAAJ4QAAADEFAgAAAAAAAR7///+t////AAAAAAE2AAAABAAAAAnjAAAACeQAAABzBwIAAAAAAAEb////rf///wAAAAABNwAAAAQAAAAJ5gAAAAnnAAAAaRMCAAAAAAABGP///63///8AAAAAATgAAAAEAAAACekAAAAJ6gAAABcYAgAAAAAAARX///+t////AAAAAAE5AAAACwAAAOslAgAAAAAAART///+t////AAAAAAE6AAAABAAAAAntAAAACe4AAADSLAIAAAAAAAER////rf///wAAAAABOwAAAAQAAAAJ8AAAAAnxAAAAVi8CAAAAAAABDv///63///8AAAAAATwAAAAEAAAACfMAAAAJ9AAAAAg3AgAAAAAAAQv///+t////AAAAAAE9AAAABAAAAAn2AAAACfcAAADsOwIAAAAAAAEI////rf///wAAAAABPgAAAAQAAAAJ+QAAAAn6AAAAuT8CAAAAAAABBf///63///8AAAAAAT8AAAAEAAAACfwAAAAJ/QAAADZCAgAAAAAAAQL///+t////AAAAAAFAAAAABAAAAAn/AAAACQABAAANSQIAAAAAAAH//v//rf///wAAAAABQQAAAAQAAAAJAgEAAAkDAQAAJlYCAAAAAAAB/P7//63///8AAAAAAUIAAAAEAAAACQUBAAAJBgEAAKZcAgAAAAAAAfn+//+t////AAAAAAFDAAAABAAAAAkIAQAACQkBAAAPYAIAAAAAAAH2/v//rf///wAAAAABRAAAAAQAAAAJCwEAAAkMAQAAJmcCAAAAAAAB8/7//63///8AAAAAAUUAAAALAAAADH8CAAAAAAAB8v7//63///8AAAAAAUYAAAAEAAAACQ8BAAAJEAEAAEyDAgAAAAAAAe/+//+t////AAAAAAFHAAAABAAAAAkSAQAACRMBAADXigIAAAAAAAHs/v//rf///wAAAAABSAAAAAQAAAAJFQEAAAkWAQAAf48CAAAAAAAB6f7//63///8AAAAAAUkAAAAEAAAACRgBAAAJGQEAACyTAgAAAAAAAeb+//+t////AAAAAAFKAAAABAAAAAkbAQAACRwBAAAHlgIAAAAAAAHj/v//rf///wAAAAABSwAAAAQAAAAJHgEAAAkfAQAALpcCAAAAAAAB4P7//63///8AAAAAAUwAAAAEAAAACSEBAAAJIgEAAIyYAgAAAAAAAd3+//+t////AAAAAAFNAAAABAAAAAkkAQAACSUBAADamgIAAAAAAAHa/v//rf///wAAAAABTgAAAAQAAAAJJwEAAAkoAQAAWp8CAAAAAAAB1/7//63///8AAAAAAU8AAAAEAAAACSoBAAAJKwEAAD6iAgAAAAAAAdT+//+t////AAAAAAFQAAAACwAAACG2AgAAAAAAAdP+//+t////AAAAAAVRAAAAD1BlbkF0dHJpYnV0ZXNWMQoAAAAHX2NvbG9yQQdfY29sb3JSB19jb2xvckcHX2NvbG9yQgpGaXRUb0N1cnZlBkhlaWdodA5JZ25vcmVQcmVzc3VyZQ1Jc0hpZ2hsaWdodGVyBVNoYXBlBVdpZHRoAAAAAAAAAAAEAAICAgIBBgEBDEJydXNoU2hhcGVWMQIAAAAGAgAAAP//AAAAAAAAAAAACEAAAAXS/v//DEJydXNoU2hhcGVWMQEAAAAHdmFsdWVfXwAIAgAAAAEAAAAAAAAAAAAIQAVSAAAACklua1RyYWNlVjEDAAAADUxpc3RgMStfaXRlbXMMTGlzdGAxK19zaXplD0xpc3RgMStfdmVyc2lvbgQAABhTaGFyZWQuSW5raW5nLklua1BvaW50W10CAAAACAgCAAAACS8BAADMAAAAzAAAAAFUAAAAUQAAAP//AAAAAAAAAAAACEAAAAHQ/v//0v7//wEAAAAAAAAAAAAIQAFVAAAAUgAAAAkxAQAAugAAALoAAAABVwAAAFEAAAD//wAAAAAAAAAAAAhAAAABzv7//9L+//8BAAAAAAAAAAAACEABWAAAAFIAAAAJMwEAADAAAAAwAAAAAVoAAABRAAAA//8AAAAAAAAAAAAIQAAAAcz+///S/v//AQAAAAAAAAAAAAhAAVsAAABSAAAACTUBAAAwAAAAMAAAAAFdAAAAUQAAAP//AAAAAAAAAAAACEAAAAHK/v//0v7//wEAAAAAAAAAAAAIQAFeAAAAUgAAAAk3AQAAOQAAADkAAAABYAAAAFEAAAD//wAAAAAAAAAAAAhAAAAByP7//9L+//8BAAAAAAAAAAAACEABYQAAAFIAAAAJOQEAAEEAAABBAAAAAWMAAABRAAAA//8AAAAAAAAAAAAIQAAAAcb+///S/v//AQAAAAAAAAAAAAhAAWQAAABSAAAACTsBAAA2AAAANgAAAAFnAAAAUQAAAP//AAAAAAAAAAAACEAAAAHE/v//0v7//wEAAAAAAAAAAAAIQAFoAAAAUgAAAAk9AQAAhgAAAIYAAAABagAAAFEAAAD//wAAAAAAAAAAAAhAAAABwv7//9L+//8BAAAAAAAAAAAACEABawAAAFIAAAAJPwEAAKYAAACmAAAAAW0AAABRAAAA//8AAAAAAAAAAAAIQAAAAcD+///S/v//AQAAAAAAAAAAAAhAAW4AAABSAAAACUEBAAA+AAAAPgAAAAFwAAAAUQAAAP//AAAAAAAAAAAACEAAAAG+/v//0v7//wEAAAAAAAAAAAAIQAFxAAAAUgAAAAlDAQAAFgAAABYAAAABcwAAAFEAAAD//wAAAAAAAAAAAAhAAAABvP7//9L+//8BAAAAAAAAAAAACEABdAAAAFIAAAAJRQEAAGoAAABqAAAAAXcAAABRAAAA//8AAAAAAAAAAAAIQAAAAbr+///S/v//AQAAAAAAAAAAAAhAAXgAAABSAAAACUcBAAB3AQAAdwEAAAF6AAAAUQAAAP//AAAAAAAAAAAACEAAAAG4/v//0v7//wEAAAAAAAAAAAAIQAF7AAAAUgAAAAlJAQAAdgAAAHYAAAABfQAAAFEAAAD//wAAAAAAAAAAAAhAAAABtv7//9L+//8BAAAAAAAAAAAACEABfgAAAFIAAAAJSwEAACoAAAAqAAAAAYAAAABRAAAA//8AAAAAAAAAAAAIQAAAAbT+///S/v//AQAAAAAAAAAAAAhAAYEAAABSAAAACU0BAABwAAAAcAAAAAGDAAAAUQAAAP//AAAAAAAAAAAACEAAAAGy/v//0v7//wEAAAAAAAAAAAAIQAGEAAAAUgAAAAlPAQAAMgAAADIAAAABhgAAAFEAAAD//wAAAAAAAAAAAAhAAAABsP7//9L+//8BAAAAAAAAAAAACEABhwAAAFIAAAAJUQEAACIAAAAiAAAAAYkAAABRAAAA//8AAAAAAAAAAAAIQAAAAa7+///S/v//AQAAAAAAAAAAAAhAAYoAAABSAAAACVMBAAAuAAAALgAAAAGMAAAAUQAAAP//AAAAAAAAAAAACEAAAAGs/v//0v7//wEAAAAAAAAAAAAIQAGNAAAAUgAAAAlVAQAAKwAAACsAAAABjwAAAFEAAAD//wAAAAAAAAAAAAhAAAABqv7//9L+//8BAAAAAAAAAAAACEABkAAAAFIAAAAJVwEAACkAAAApAAAAAZIAAABRAAAA//8AAAAAAAAAAAAIQAAAAaj+///S/v//AQAAAAAAAAAAAAhAAZMAAABSAAAACVkBAABEAAAARAAAAAGVAAAAUQAAAP//AAAAAAAAAAAACEAAAAGm/v//0v7//wEAAAAAAAAAAAAIQAGWAAAAUgAAAAlbAQAAHgAAAB4AAAABmAAAAFEAAAD//wAAAAAAAAAAAAhAAAABpP7//9L+//8BAAAAAAAAAAAACEABmQAAAFIAAAAJXQEAAEoAAABKAAAAAZsAAABRAAAA//8AAAAAAAAAAAAIQAAAAaL+///S/v//AQAAAAAAAAAAAAhAAZwAAABSAAAACV8BAAApAAAAKQAAAAGeAAAAUQAAAP//AAAAAAAAAAAACEAAAAGg/v//0v7//wEAAAAAAAAAAAAIQAGfAAAAUgAAAAlhAQAAAQAAAAEAAAABoQAAAFEAAAD//wAAAAAAAAAAAAhAAAABnv7//9L+//8BAAAAAAAAAAAACEABogAAAFIAAAAJYwEAAAEAAAABAAAAAaQAAABRAAAA//8AAAAAAAAAAAAIQAAAAZz+///S/v//AQAAAAAAAAAAAAhAAaUAAABSAAAACWUBAAABAAAAAQAAAAGnAAAAUQAAAP//AAAAAAAAAAAACEAAAAGa/v//0v7//wEAAAAAAAAAAAAIQAGoAAAAUgAAAAlnAQAAggAAAIIAAAABqgAAAFEAAAD//wAAAAAAAAAAAAhAAAABmP7//9L+//8BAAAAAAAAAAAACEABqwAAAFIAAAAJaQEAAB8AAAAfAAAAAa0AAABRAAAA//8AAAAAAAAAAAAIQAAAAZb+///S/v//AQAAAAAAAAAAAAhAAa4AAABSAAAACWsBAAAhAAAAIQAAAAGwAAAAUQAAAP//AAAAAAAAAAAACEAAAAGU/v//0v7//wEAAAAAAAAAAAAIQAGxAAAAUgAAAAltAQAAZAAAAGQAAAABswAAAFEAAAD//wAAAAAAAAAAAAhAAAABkv7//9L+//8BAAAAAAAAAAAACEABtAAAAFIAAAAJbwEAACkAAAApAAAAAbYAAABRAAAA//8AAAAAAAAAAAAIQAAAAZD+///S/v//AQAAAAAAAAAAAAhAAbcAAABSAAAACXEBAAAjAAAAIwAAAAG5AAAAUQAAAP//AAAAAAAAAAAACEAAAAGO/v//0v7//wEAAAAAAAAAAAAIQAG6AAAAUgAAAAlzAQAAKgAAACoAAAABvAAAAFEAAAD//wAAAAAAAAAAAAhAAAABjP7//9L+//8BAAAAAAAAAAAACEABvQAAAFIAAAAJdQEAACwAAAAsAAAAAb8AAABRAAAA//8AAAAAAAAAAAAIQAAAAYr+///S/v//AQAAAAAAAAAAAAhAAcAAAABSAAAACXcBAAAjAAAAIwAAAAHCAAAAUQAAAP//AAAAAAAAAAAACEAAAAGI/v//0v7//wEAAAAAAAAAAAAIQAHDAAAAUgAAAAl5AQAAMgAAADIAAAABxQAAAFEAAAD//wAAAAAAAAAAAAhAAAABhv7//9L+//8BAAAAAAAAAAAACEABxgAAAFIAAAAJewEAAFwAAABcAAAAAcgAAABRAAAA//8AAAAAAAAAAAAIQAAAAYT+///S/v//AQAAAAAAAAAAAAhAAckAAABSAAAACX0BAABYAAAAWAAAAAHLAAAAUQAAAP//AAAAAAAAAAAACEAAAAGC/v//0v7//wEAAAAAAAAAAAAIQAHMAAAAUgAAAAl/AQAAZQAAAGUAAAABzgAAAFEAAAD//wAAAAAAAAAAAAhAAAABgP7//9L+//8BAAAAAAAAAAAACEABzwAAAFIAAAAJgQEAAGQAAABkAAAAAdEAAABRAAAA//8AAAAAAAAAAAAIQAAAAX7+///S/v//AQAAAAAAAAAAAAhAAdIAAABSAAAACYMBAABmAAAAZgAAAAHUAAAAUQAAAP//AAAAAAAAAAAACEAAAAF8/v//0v7//wEAAAAAAAAAAAAIQAHVAAAAUgAAAAmFAQAAYgEAAGIBAAAB1wAAAFEAAAD//wAAAAAAAAAAAAhAAAABev7//9L+//8BAAAAAAAAAAAACEAB2AAAAFIAAAAJhwEAADwAAAA8AAAAAdoAAABRAAAA//8AAAAAAAAAAAAIQAAAAXj+///S/v//AQAAAAAAAAAAAAhAAdsAAABSAAAACYkBAABDAAAAQwAAAAHdAAAAUQAAAP//AAAAAAAAAAAACEAAAAF2/v//0v7//wEAAAAAAAAAAAAIQAHeAAAAUgAAAAmLAQAAEwAAABMAAAAB4AAAAFEAAAD//wAAAAAAAAAAAAhAAAABdP7//9L+//8BAAAAAAAAAAAACEAB4QAAAFIAAAAJjQEAABcAAAAXAAAAAeMAAABRAAAA//8AAAAAAAAAAAAIQAAAAXL+///S/v//AQAAAAAAAAAAAAhAAeQAAABSAAAACY8BAAAXAAAAFwAAAAHmAAAAUQAAAP//AAAAAAAAAAAACEAAAAFw/v//0v7//wEAAAAAAAAAAAAIQAHnAAAAUgAAAAmRAQAADgAAAA4AAAAB6QAAAFEAAAD//wAAAAAAAAAAAAhAAAABbv7//9L+//8BAAAAAAAAAAAACEAB6gAAAFIAAAAJkwEAACEAAAAhAAAAAe0AAABRAAAA//8AAAAAAAAAAAAIQAAAAWz+///S/v//AQAAAAAAAAAAAAhAAe4AAABSAAAACZUBAAAfAAAAHwAAAAHwAAAAUQAAAP//AAAAAAAAAAAACEAAAAFq/v//0v7//wEAAAAAAAAAAAAIQAHxAAAAUgAAAAmXAQAAxAAAAMQAAAAB8wAAAFEAAAD//wAAAAAAAAAAAAhAAAABaP7//9L+//8BAAAAAAAAAAAACEAB9AAAAFIAAAAJmQEAAGcAAABnAAAAAfYAAABRAAAA//8AAAAAAAAAAAAIQAAAAWb+///S/v//AQAAAAAAAAAAAAhAAfcAAABSAAAACZsBAAApAAAAKQAAAAH5AAAAUQAAAP//AAAAAAAAAAAACEAAAAFk/v//0v7//wEAAAAAAAAAAAAIQAH6AAAAUgAAAAmdAQAAMgAAADIAAAAB/AAAAFEAAAD//wAAAAAAAAAAAAhAAAABYv7//9L+//8BAAAAAAAAAAAACEAB/QAAAFIAAAAJnwEAADAAAAAwAAAAAf8AAABRAAAA//8AAAAAAAAAAAAIQAAAAWD+///S/v//AQAAAAAAAAAAAAhAAQABAABSAAAACaEBAADAAQAAwAEAAAECAQAAUQAAAP//AAAAAAAAAAAACEAAAAFe/v//0v7//wEAAAAAAAAAAAAIQAEDAQAAUgAAAAmjAQAAzAAAAMwAAAABBQEAAFEAAAD//wAAAAAAAAAAAAhAAAABXP7//9L+//8BAAAAAAAAAAAACEABBgEAAFIAAAAJpQEAADMAAAAzAAAAAQgBAABRAAAA//8AAAAAAAAAAAAIQAAAAVr+///S/v//AQAAAAAAAAAAAAhAAQkBAABSAAAACacBAADPAAAAzwAAAAELAQAAUQAAAP//AAAAAAAAAAAACEAAAAFY/v//0v7//wEAAAAAAAAAAAAIQAEMAQAAUgAAAAmpAQAAEgEAABIBAAABDwEAAFEAAAD//wAAAAAAAAAAAAhAAAABVv7//9L+//8BAAAAAAAAAAAACEABEAEAAFIAAAAJqwEAAAEBAAABAQAAARIBAABRAAAA//8AAAAAAAAAAAAIQAAAAVT+///S/v//AQAAAAAAAAAAAAhAARMBAABSAAAACa0BAAAkAAAAJAAAAAEVAQAAUQAAAP//AAAAAAAAAAAACEAAAAFS/v//0v7//wEAAAAAAAAAAAAIQAEWAQAAUgAAAAmvAQAAPAAAADwAAAABGAEAAFEAAAD//wAAAAAAAAAAAAhAAAABUP7//9L+//8BAAAAAAAAAAAACEABGQEAAFIAAAAJsQEAAEoAAABKAAAAARsBAABRAAAA//8AAAAAAAAAAAAIQAAAAU7+///S/v//AQAAAAAAAAAAAAhAARwBAABSAAAACbMBAAADAAAAAwAAAAEeAQAAUQAAAP//AAAAAAAAAAAACEAAAAFM/v//0v7//wEAAAAAAAAAAAAIQAEfAQAAUgAAAAm1AQAAAQAAAAEAAAABIQEAAFEAAAD//wAAAAAAAAAAAAhAAAABSv7//9L+//8BAAAAAAAAAAAACEABIgEAAFIAAAAJtwEAAAIAAAACAAAAASQBAABRAAAA//8AAAAAAAAAAAAIQAAAAUj+///S/v//AQAAAAAAAAAAAAhAASUBAABSAAAACbkBAAAZAAAAGQAAAAEnAQAAUQAAAP//AAAAAAAAAAAACEAAAAFG/v//0v7//wEAAAAAAAAAAAAIQAEoAQAAUgAAAAm7AQAARwAAAEcAAAABKgEAAFEAAAD//wAAAAAAAAAAAAhAAAABRP7//9L+//8BAAAAAAAAAAAACEABKwEAAFIAAAAJvQEAACgAAAAoAAAABy8BAAAAAQAAAAABAAAECklua1BvaW50VjECAAAACb4BAAAJvwEAAAnAAQAACcEBAAAJwgEAAAnDAQAACcQBAAAJxQEAAAnGAQAACccBAAAJyAEAAAnJAQAACcoBAAAJywEAAAnMAQAACc0BAAAJzgEAAAnPAQAACdABAAAJ0QEAAAnSAQAACdMBAAAJ1AEAAAnVAQAACdYBAAAJ1wEAAAnYAQAACdkBAAAJ2gEAAAnbAQAACdwBAAAJ3QEAAAneAQAACd8BAAAJ4AEAAAnhAQAACeIBAAAJ4wEAAAnkAQAACeUBAAAJ5gEAAAnnAQAACegBAAAJ6QEAAAnqAQAACesBAAAJ7AEAAAntAQAACe4BAAAJ7wEAAAnwAQAACfEBAAAJ8gEAAAnzAQAACfQBAAAJ9QEAAAn2AQAACfcBAAAJ+AEAAAn5AQAACfoBAAAJ+wEAAAn8AQAACf0BAAAJ/gEAAAn/AQAACQACAAAJAQIAAAkCAgAACQMCAAAJBAIAAAkFAgAACQYCAAAJBwIAAAkIAgAACQkCAAAJCgIAAAkLAgAACQwCAAAJDQIAAAkOAgAACQ8CAAAJEAIAAAkRAgAACRICAAAJEwIAAAkUAgAACRUCAAAJFgIAAAkXAgAACRgCAAAJGQIAAAkaAgAACRsCAAAJHAIAAAkdAgAACR4CAAAJHwIAAAkgAgAACSECAAAJIgIAAAkjAgAACSQCAAAJJQIAAAkmAgAACScCAAAJKAIAAAkpAgAACSoCAAAJKwIAAAksAgAACS0CAAAJLgIAAAkvAgAACTACAAAJMQIAAAkyAgAACTMCAAAJNAIAAAk1AgAACTYCAAAJNwIAAAk4AgAACTkCAAAJOgIAAAk7AgAACTwCAAAJPQIAAAk+AgAACT8CAAAJQAIAAAlBAgAACUICAAAJQwIAAAlEAgAACUUCAAAJRgIAAAlHAgAACUgCAAAJSQIAAAlKAgAACUsCAAAJTAIAAAlNAgAACU4CAAAJTwIAAAlQAgAACVECAAAJUgIAAAlTAgAACVQCAAAJVQIAAAlWAgAACVcCAAAJWAIAAAlZAgAACVoCAAAJWwIAAAlcAgAACV0CAAAJXgIAAAlfAgAACWACAAAJYQIAAAliAgAACWMCAAAJZAIAAAllAgAACWYCAAAJZwIAAAloAgAACWkCAAAJagIAAAlrAgAACWwCAAAJbQIAAAluAgAACW8CAAAJcAIAAAlxAgAACXICAAAJcwIAAAl0AgAACXUCAAAJdgIAAAl3AgAACXgCAAAJeQIAAAl6AgAACXsCAAAJfAIAAAl9AgAACX4CAAAJfwIAAAmAAgAACYECAAAJggIAAAmDAgAACYQCAAAJhQIAAAmGAgAACYcCAAAJiAIAAAmJAgAADTQHMQEAAAABAAAAAAEAAAQKSW5rUG9pbnRWMQIAAAAJigIAAAmLAgAACYwCAAAJjQIAAAmOAgAACY8CAAAJkAIAAAmRAgAACZICAAAJkwIAAAmUAgAACZUCAAAJlgIAAAmXAgAACZgCAAAJmQIAAAmaAgAACZsCAAAJnAIAAAmdAgAACZ4CAAAJnwIAAAmgAgAACaECAAAJogIAAAmjAgAACaQCAAAJpQIAAAmmAgAACacCAAAJqAIAAAmpAgAACaoCAAAJqwIAAAmsAgAACa0CAAAJrgIAAAmvAgAACbACAAAJsQIAAAmyAgAACbMCAAAJtAIAAAm1AgAACbYCAAAJtwIAAAm4AgAACbkCAAAJugIAAAm7AgAACbwCAAAJvQIAAAm+AgAACb8CAAAJwAIAAAnBAgAACcICAAAJwwIAAAnEAgAACcUCAAAJxgIAAAnHAgAACcgCAAAJyQIAAAnKAgAACcsCAAAJzAIAAAnNAgAACc4CAAAJzwIAAAnQAgAACdECAAAJ0gIAAAnTAgAACdQCAAAJ1QIAAAnWAgAACdcCAAAJ2AIAAAnZAgAACdoCAAAJ2wIAAAncAgAACd0CAAAJ3gIAAAnfAgAACeACAAAJ4QIAAAniAgAACeMCAAAJ5AIAAAnlAgAACeYCAAAJ5wIAAAnoAgAACekCAAAJ6gIAAAnrAgAACewCAAAJ7QIAAAnuAgAACe8CAAAJ8AIAAAnxAgAACfICAAAJ8wIAAAn0AgAACfUCAAAJ9gIAAAn3AgAACfgCAAAJ+QIAAAn6AgAACfsCAAAJ/AIAAAn9AgAACf4CAAAJ/wIAAAkAAwAACQEDAAAJAgMAAAkDAwAACQQDAAAJBQMAAAkGAwAACQcDAAAJCAMAAAkJAwAACQoDAAAJCwMAAAkMAwAACQ0DAAAJDgMAAAkPAwAACRADAAAJEQMAAAkSAwAACRMDAAAJFAMAAAkVAwAACRYDAAAJFwMAAAkYAwAACRkDAAAJGgMAAAkbAwAACRwDAAAJHQMAAAkeAwAACR8DAAAJIAMAAAkhAwAACSIDAAAJIwMAAAkkAwAACSUDAAAJJgMAAAknAwAACSgDAAAJKQMAAAkqAwAACSsDAAAJLAMAAAktAwAACS4DAAAJLwMAAAkwAwAACTEDAAAJMgMAAAkzAwAACTQDAAAJNQMAAAk2AwAACTcDAAAJOAMAAAk5AwAACToDAAAJOwMAAAk8AwAACT0DAAAJPgMAAAk/AwAACUADAAAJQQMAAAlCAwAACUMDAAANRgczAQAAAAEAAABAAAAABApJbmtQb2ludFYxAgAAAAlEAwAACUUDAAAJRgMAAAlHAwAACUgDAAAJSQMAAAlKAwAACUsDAAAJTAMAAAlNAwAACU4DAAAJTwMAAAlQAwAACVEDAAAJUgMAAAlTAwAACVQDAAAJVQMAAAlWAwAACVcDAAAJWAMAAAlZAwAACVoDAAAJWwMAAAlcAwAACV0DAAAJXgMAAAlfAwAACWADAAAJYQMAAAliAwAACWMDAAAJZAMAAAllAwAACWYDAAAJZwMAAAloAwAACWkDAAAJagMAAAlrAwAACWwDAAAJbQMAAAluAwAACW8DAAAJcAMAAAlxAwAACXIDAAAJcwMAAA0QBzUBAAAAAQAAAEAAAAAECklua1BvaW50VjECAAAACXQDAAAJdQMAAAl2AwAACXcDAAAJeAMAAAl5AwAACXoDAAAJewMAAAl8AwAACX0DAAAJfgMAAAl/AwAACYADAAAJgQMAAAmCAwAACYMDAAAJhAMAAAmFAwAACYYDAAAJhwMAAAmIAwAACYkDAAAJigMAAAmLAwAACYwDAAAJjQMAAAmOAwAACY8DAAAJkAMAAAmRAwAACZIDAAAJkwMAAAmUAwAACZUDAAAJlgMAAAmXAwAACZgDAAAJmQMAAAmaAwAACZsDAAAJnAMAAAmdAwAACZ4DAAAJnwMAAAmgAwAACaEDAAAJogMAAAmjAwAADRAHNwEAAAABAAAAQAAAAAQKSW5rUG9pbnRWMQIAAAAJpAMAAAmlAwAACaYDAAAJpwMAAAmoAwAACakDAAAJqgMAAAmrAwAACawDAAAJrQMAAAmuAwAACa8DAAAJsAMAAAmxAwAACbIDAAAJswMAAAm0AwAACbUDAAAJtgMAAAm3AwAACbgDAAAJuQMAAAm6AwAACbsDAAAJvAMAAAm9AwAACb4DAAAJvwMAAAnAAwAACcEDAAAJwgMAAAnDAwAACcQDAAAJxQMAAAnGAwAACccDAAAJyAMAAAnJAwAACcoDAAAJywMAAAnMAwAACc0DAAAJzgMAAAnPAwAACdADAAAJ0QMAAAnSAwAACdMDAAAJ1AMAAAnVAwAACdYDAAAJ1wMAAAnYAwAACdkDAAAJ2gMAAAnbAwAACdwDAAANBwc5AQAAAAEAAACAAAAABApJbmtQb2ludFYxAgAAAAndAwAACd4DAAAJ3wMAAAngAwAACeEDAAAJ4gMAAAnjAwAACeQDAAAJ5QMAAAnmAwAACecDAAAJ6AMAAAnpAwAACeoDAAAJ6wMAAAnsAwAACe0DAAAJ7gMAAAnvAwAACfADAAAJ8QMAAAnyAwAACfMDAAAJ9AMAAAn1AwAACfYDAAAJ9wMAAAn4AwAACfkDAAAJ+gMAAAn7AwAACfwDAAAJ/QMAAAn+AwAACf8DAAAJAAQAAAkBBAAACQIEAAAJAwQAAAkEBAAACQUEAAAJBgQAAAkHBAAACQgEAAAJCQQAAAkKBAAACQsEAAAJDAQAAAkNBAAACQ4EAAAJDwQAAAkQBAAACREEAAAJEgQAAAkTBAAACRQEAAAJFQQAAAkWBAAACRcEAAAJGAQAAAkZBAAACRoEAAAJGwQAAAkcBAAACR0EAAANPwc7AQAAAAEAAABAAAAABApJbmtQb2ludFYxAgAAAAkeBAAACR8EAAAJIAQAAAkhBAAACSIEAAAJIwQAAAkkBAAACSUEAAAJJgQAAAknBAAACSgEAAAJKQQAAAkqBAAACSsEAAAJLAQAAAktBAAACS4EAAAJLwQAAAkwBAAACTEEAAAJMgQAAAkzBAAACTQEAAAJNQQAAAk2BAAACTcEAAAJOAQAAAk5BAAACToEAAAJOwQAAAk8BAAACT0EAAAJPgQAAAk/BAAACUAEAAAJQQQAAAlCBAAACUMEAAAJRAQAAAlFBAAACUYEAAAJRwQAAAlIBAAACUkEAAAJSgQAAAlLBAAACUwEAAAJTQQAAAlOBAAACU8EAAAJUAQAAAlRBAAACVIEAAAJUwQAAA0KBz0BAAAAAQAAAAABAAAECklua1BvaW50VjECAAAACVQEAAAJVQQAAAlWBAAACVcEAAAJWAQAAAlZBAAACVoEAAAJWwQAAAlcBAAACV0EAAAJXgQAAAlfBAAACWAEAAAJYQQAAAliBAAACWMEAAAJZAQAAAllBAAACWYEAAAJZwQAAAloBAAACWkEAAAJagQAAAlrBAAACWwEAAAJbQQAAAluBAAACW8EAAAJcAQAAAlxBAAACXIEAAAJcwQAAAl0BAAACXUEAAAJdgQAAAl3BAAACXgEAAAJeQQAAAl6BAAACXsEAAAJfAQAAAl9BAAACX4EAAAJfwQAAAmABAAACYEEAAAJggQAAAmDBAAACYQEAAAJhQQAAAmGBAAACYcEAAAJiAQAAAmJBAAACYoEAAAJiwQAAAmMBAAACY0EAAAJjgQAAAmPBAAACZAEAAAJkQQAAAmSBAAACZMEAAAJlAQAAAmVBAAACZYEAAAJlwQAAAmYBAAACZkEAAAJmgQAAAmbBAAACZwEAAAJnQQAAAmeBAAACZ8EAAAJoAQAAAmhBAAACaIEAAAJowQAAAmkBAAACaUEAAAJpgQAAAmnBAAACagEAAAJqQQAAAmqBAAACasEAAAJrAQAAAmtBAAACa4EAAAJrwQAAAmwBAAACbEEAAAJsgQAAAmzBAAACbQEAAAJtQQAAAm2BAAACbcEAAAJuAQAAAm5BAAACboEAAAJuwQAAAm8BAAACb0EAAAJvgQAAAm/BAAACcAEAAAJwQQAAAnCBAAACcMEAAAJxAQAAAnFBAAACcYEAAAJxwQAAAnIBAAACckEAAAJygQAAAnLBAAACcwEAAAJzQQAAAnOBAAACc8EAAAJ0AQAAAnRBAAACdIEAAAJ0wQAAAnUBAAACdUEAAAJ1gQAAAnXBAAACdgEAAAJ2QQAAA16Bz8BAAAAAQAAAAABAAAECklua1BvaW50VjECAAAACdoEAAAJ2wQAAAncBAAACd0EAAAJ3gQAAAnfBAAACeAEAAAJ4QQAAAniBAAACeMEAAAJ5AQAAAnlBAAACeYEAAAJ5wQAAAnoBAAACekEAAAJ6gQAAAnrBAAACewEAAAJ7QQAAAnuBAAACe8EAAAJ8AQAAAnxBAAACfIEAAAJ8wQAAAn0BAAACfUEAAAJ9gQAAAn3BAAACfgEAAAJ+QQAAAn6BAAACfsEAAAJ/AQAAAn9BAAACf4EAAAJ/wQAAAkABQAACQEFAAAJAgUAAAkDBQAACQQFAAAJBQUAAAkGBQAACQcFAAAJCAUAAAkJBQAACQoFAAAJCwUAAAkMBQAACQ0FAAAJDgUAAAkPBQAACRAFAAAJEQUAAAkSBQAACRMFAAAJFAUAAAkVBQAACRYFAAAJFwUAAAkYBQAACRkFAAAJGgUAAAkbBQAACRwFAAAJHQUAAAkeBQAACR8FAAAJIAUAAAkhBQAACSIFAAAJIwUAAAkkBQAACSUFAAAJJgUAAAknBQAACSgFAAAJKQUAAAkqBQAACSsFAAAJLAUAAAktBQAACS4FAAAJLwUAAAkwBQAACTEFAAAJMgUAAAkzBQAACTQFAAAJNQUAAAk2BQAACTcFAAAJOAUAAAk5BQAACToFAAAJOwUAAAk8BQAACT0FAAAJPgUAAAk/BQAACUAFAAAJQQUAAAlCBQAACUMFAAAJRAUAAAlFBQAACUYFAAAJRwUAAAlIBQAACUkFAAAJSgUAAAlLBQAACUwFAAAJTQUAAAlOBQAACU8FAAAJUAUAAAlRBQAACVIFAAAJUwUAAAlUBQAACVUFAAAJVgUAAAlXBQAACVgFAAAJWQUAAAlaBQAACVsFAAAJXAUAAAldBQAACV4FAAAJXwUAAAlgBQAACWEFAAAJYgUAAAljBQAACWQFAAAJZQUAAAlmBQAACWcFAAAJaAUAAAlpBQAACWoFAAAJawUAAAlsBQAACW0FAAAJbgUAAAlvBQAACXAFAAAJcQUAAAlyBQAACXMFAAAJdAUAAAl1BQAACXYFAAAJdwUAAAl4BQAACXkFAAAJegUAAAl7BQAACXwFAAAJfQUAAAl+BQAACX8FAAANWgdBAQAAAAEAAABAAAAABApJbmtQb2ludFYxAgAAAAmABQAACYEFAAAJggUAAAmDBQAACYQFAAAJhQUAAAmGBQAACYcFAAAJiAUAAAmJBQAACYoFAAAJiwUAAAmMBQAACY0FAAAJjgUAAAmPBQAACZAFAAAJkQUAAAmSBQAACZMFAAAJlAUAAAmVBQAACZYFAAAJlwUAAAmYBQAACZkFAAAJmgUAAAmbBQAACZwFAAAJnQUAAAmeBQAACZ8FAAAJoAUAAAmhBQAACaIFAAAJowUAAAmkBQAACaUFAAAJpgUAAAmnBQAACagFAAAJqQUAAAmqBQAACasFAAAJrAUAAAmtBQAACa4FAAAJrwUAAAmwBQAACbEFAAAJsgUAAAmzBQAACbQFAAAJtQUAAAm2BQAACbcFAAAJuAUAAAm5BQAACboFAAAJuwUAAAm8BQAACb0FAAANAgdDAQAAAAEAAAAgAAAABApJbmtQb2ludFYxAgAAAAm+BQAACb8FAAAJwAUAAAnBBQAACcIFAAAJwwUAAAnEBQAACcUFAAAJxgUAAAnHBQAACcgFAAAJyQUAAAnKBQAACcsFAAAJzAUAAAnNBQAACc4FAAAJzwUAAAnQBQAACdEFAAAJ0gUAAAnTBQAADQoHRQEAAAABAAAAgAAAAAQKSW5rUG9pbnRWMQIAAAAJ1AUAAAnVBQAACdYFAAAJ1wUAAAnYBQAACdkFAAAJ2gUAAAnbBQAACdwFAAAJ3QUAAAneBQAACd8FAAAJ4AUAAAnhBQAACeIFAAAJ4wUAAAnkBQAACeUFAAAJ5gUAAAnnBQAACegFAAAJ6QUAAAnqBQAACesFAAAJ7AUAAAntBQAACe4FAAAJ7wUAAAnwBQAACfEFAAAJ8gUAAAnzBQAACfQFAAAJ9QUAAAn2BQAACfcFAAAJ+AUAAAn5BQAACfoFAAAJ+wUAAAn8BQAACf0FAAAJ/gUAAAn/BQAACQAGAAAJAQYAAAkCBgAACQMGAAAJBAYAAAkFBgAACQYGAAAJBwYAAAkIBgAACQkGAAAJCgYAAAkLBgAACQwGAAAJDQYAAAkOBgAACQ8GAAAJEAYAAAkRBgAACRIGAAAJEwYAAAkUBgAACRUGAAAJFgYAAAkXBgAACRgGAAAJGQYAAAkaBgAACRsGAAAJHAYAAAkdBgAACR4GAAAJHwYAAAkgBgAACSEGAAAJIgYAAAkjBgAACSQGAAAJJQYAAAkmBgAACScGAAAJKAYAAAkpBgAACSoGAAAJKwYAAAksBgAACS0GAAAJLgYAAAkvBgAACTAGAAAJMQYAAAkyBgAACTMGAAAJNAYAAAk1BgAACTYGAAAJNwYAAAk4BgAACTkGAAAJOgYAAAk7BgAACTwGAAAJPQYAAA0WB0cBAAAAAQAAAAACAAAECklua1BvaW50VjECAAAACT4GAAAJPwYAAAlABgAACUEGAAAJQgYAAAlDBgAACUQGAAAJRQYAAAlGBgAACUcGAAAJSAYAAAlJBgAACUoGAAAJSwYAAAlMBgAACU0GAAAJTgYAAAlPBgAACVAGAAAJUQYAAAlSBgAACVMGAAAJVAYAAAlVBgAACVYGAAAJVwYAAAlYBgAACVkGAAAJWgYAAAlbBgAACVwGAAAJXQYAAAleBgAACV8GAAAJYAYAAAlhBgAACWIGAAAJYwYAAAlkBgAACWUGAAAJZgYAAAlnBgAACWgGAAAJaQYAAAlqBgAACWsGAAAJbAYAAAltBgAACW4GAAAJbwYAAAlwBgAACXEGAAAJcgYAAAlzBgAACXQGAAAJdQYAAAl2BgAACXcGAAAJeAYAAAl5BgAACXoGAAAJewYAAAl8BgAACX0GAAAJfgYAAAl/BgAACYAGAAAJgQYAAAmCBgAACYMGAAAJhAYAAAmFBgAACYYGAAAJhwYAAAmIBgAACYkGAAAJigYAAAmLBgAACYwGAAAJjQYAAAmOBgAACY8GAAAJkAYAAAmRBgAACZIGAAAJkwYAAAmUBgAACZUGAAAJlgYAAAmXBgAACZgGAAAJmQYAAAmaBgAACZsGAAAJnAYAAAmdBgAACZ4GAAAJnwYAAAmgBgAACaEGAAAJogYAAAmjBgAACaQGAAAJpQYAAAmmBgAACacGAAAJqAYAAAmpBgAACaoGAAAJqwYAAAmsBgAACa0GAAAJrgYAAAmvBgAACbAGAAAJsQYAAAmyBgAACbMGAAAJtAYAAAm1BgAACbYGAAAJtwYAAAm4BgAACbkGAAAJugYAAAm7BgAACbwGAAAJvQYAAAm+BgAACb8GAAAJwAYAAAnBBgAACcIGAAAJwwYAAAnEBgAACcUGAAAJxgYAAAnHBgAACcgGAAAJyQYAAAnKBgAACcsGAAAJzAYAAAnNBgAACc4GAAAJzwYAAAnQBgAACdEGAAAJ0gYAAAnTBgAACdQGAAAJ1QYAAAnWBgAACdcGAAAJ2AYAAAnZBgAACdoGAAAJ2wYAAAncBgAACd0GAAAJ3gYAAAnfBgAACeAGAAAJ4QYAAAniBgAACeMGAAAJ5AYAAAnlBgAACeYGAAAJ5wYAAAnoBgAACekGAAAJ6gYAAAnrBgAACewGAAAJ7QYAAAnuBgAACe8GAAAJ8AYAAAnxBgAACfIGAAAJ8wYAAAn0BgAACfUGAAAJ9gYAAAn3BgAACfgGAAAJ+QYAAAn6BgAACfsGAAAJ/AYAAAn9BgAACf4GAAAJ/wYAAAkABwAACQEHAAAJAgcAAAkDBwAACQQHAAAJBQcAAAkGBwAACQcHAAAJCAcAAAkJBwAACQoHAAAJCwcAAAkMBwAACQ0HAAAJDgcAAAkPBwAACRAHAAAJEQcAAAkSBwAACRMHAAAJFAcAAAkVBwAACRYHAAAJFwcAAAkYBwAACRkHAAAJGgcAAAkbBwAACRwHAAAJHQcAAAkeBwAACR8HAAAJIAcAAAkhBwAACSIHAAAJIwcAAAkkBwAACSUHAAAJJgcAAAknBwAACSgHAAAJKQcAAAkqBwAACSsHAAAJLAcAAAktBwAACS4HAAAJLwcAAAkwBwAACTEHAAAJMgcAAAkzBwAACTQHAAAJNQcAAAk2BwAACTcHAAAJOAcAAAk5BwAACToHAAAJOwcAAAk8BwAACT0HAAAJPgcAAAk/BwAACUAHAAAJQQcAAAlCBwAACUMHAAAJRAcAAAlFBwAACUYHAAAJRwcAAAlIBwAACUkHAAAJSgcAAAlLBwAACUwHAAAJTQcAAAlOBwAACU8HAAAJUAcAAAlRBwAACVIHAAAJUwcAAAlUBwAACVUHAAAJVgcAAAlXBwAACVgHAAAJWQcAAAlaBwAACVsHAAAJXAcAAAldBwAACV4HAAAJXwcAAAlgBwAACWEHAAAJYgcAAAljBwAACWQHAAAJZQcAAAlmBwAACWcHAAAJaAcAAAlpBwAACWoHAAAJawcAAAlsBwAACW0HAAAJbgcAAAlvBwAACXAHAAAJcQcAAAlyBwAACXMHAAAJdAcAAAl1BwAACXYHAAAJdwcAAAl4BwAACXkHAAAJegcAAAl7BwAACXwHAAAJfQcAAAl+BwAACX8HAAAJgAcAAAmBBwAACYIHAAAJgwcAAAmEBwAACYUHAAAJhgcAAAmHBwAACYgHAAAJiQcAAAmKBwAACYsHAAAJjAcAAAmNBwAACY4HAAAJjwcAAAmQBwAACZEHAAAJkgcAAAmTBwAACZQHAAAJlQcAAAmWBwAACZcHAAAJmAcAAAmZBwAACZoHAAAJmwcAAAmcBwAACZ0HAAAJngcAAAmfBwAACaAHAAAJoQcAAAmiBwAACaMHAAAJpAcAAAmlBwAACaYHAAAJpwcAAAmoBwAACakHAAAJqgcAAAmrBwAACawHAAAJrQcAAAmuBwAACa8HAAAJsAcAAAmxBwAACbIHAAAJswcAAAm0BwAADYkHSQEAAAABAAAAgAAAAAQKSW5rUG9pbnRWMQIAAAAJtQcAAAm2BwAACbcHAAAJuAcAAAm5BwAACboHAAAJuwcAAAm8BwAACb0HAAAJvgcAAAm/BwAACcAHAAAJwQcAAAnCBwAACcMHAAAJxAcAAAnFBwAACcYHAAAJxwcAAAnIBwAACckHAAAJygcAAAnLBwAACcwHAAAJzQcAAAnOBwAACc8HAAAJ0AcAAAnRBwAACdIHAAAJ0wcAAAnUBwAACdUHAAAJ1gcAAAnXBwAACdgHAAAJ2QcAAAnaBwAACdsHAAAJ3AcAAAndBwAACd4HAAAJ3wcAAAngBwAACeEHAAAJ4gcAAAnjBwAACeQHAAAJ5QcAAAnmBwAACecHAAAJ6AcAAAnpBwAACeoHAAAJ6wcAAAnsBwAACe0HAAAJ7gcAAAnvBwAACfAHAAAJ8QcAAAnyBwAACfMHAAAJ9AcAAAn1BwAACfYHAAAJ9wcAAAn4BwAACfkHAAAJ+gcAAAn7BwAACfwHAAAJ/QcAAAn+BwAACf8HAAAJAAgAAAkBCAAACQIIAAAJAwgAAAkECAAACQUIAAAJBggAAAkHCAAACQgIAAAJCQgAAAkKCAAACQsIAAAJDAgAAAkNCAAACQ4IAAAJDwgAAAkQCAAACREIAAAJEggAAAkTCAAACRQIAAAJFQgAAAkWCAAACRcIAAAJGAgAAAkZCAAACRoIAAAJGwgAAAkcCAAACR0IAAAJHggAAAkfCAAACSAIAAAJIQgAAAkiCAAACSMIAAAJJAgAAAklCAAACSYIAAAJJwgAAAkoCAAACSkIAAAJKggAAA0KB0sBAAAAAQAAAEAAAAAECklua1BvaW50VjECAAAACSsIAAAJLAgAAAktCAAACS4IAAAJLwgAAAkwCAAACTEIAAAJMggAAAkzCAAACTQIAAAJNQgAAAk2CAAACTcIAAAJOAgAAAk5CAAACToIAAAJOwgAAAk8CAAACT0IAAAJPggAAAk/CAAACUAIAAAJQQgAAAlCCAAACUMIAAAJRAgAAAlFCAAACUYIAAAJRwgAAAlICAAACUkIAAAJSggAAAlLCAAACUwIAAAJTQgAAAlOCAAACU8IAAAJUAgAAAlRCAAACVIIAAAJUwgAAAlUCAAADRYHTQEAAAABAAAAgAAAAAQKSW5rUG9pbnRWMQIAAAAJVQgAAAlWCAAACVcIAAAJWAgAAAlZCAAACVoIAAAJWwgAAAlcCAAACV0IAAAJXggAAAlfCAAACWAIAAAJYQgAAAliCAAACWMIAAAJZAgAAAllCAAACWYIAAAJZwgAAAloCAAACWkIAAAJaggAAAlrCAAACWwIAAAJbQgAAAluCAAACW8IAAAJcAgAAAlxCAAACXIIAAAJcwgAAAl0CAAACXUIAAAJdggAAAl3CAAACXgIAAAJeQgAAAl6CAAACXsIAAAJfAgAAAl9CAAACX4IAAAJfwgAAAmACAAACYEIAAAJgggAAAmDCAAACYQIAAAJhQgAAAmGCAAACYcIAAAJiAgAAAmJCAAACYoIAAAJiwgAAAmMCAAACY0IAAAJjggAAAmPCAAACZAIAAAJkQgAAAmSCAAACZMIAAAJlAgAAAmVCAAACZYIAAAJlwgAAAmYCAAACZkIAAAJmggAAAmbCAAACZwIAAAJnQgAAAmeCAAACZ8IAAAJoAgAAAmhCAAACaIIAAAJowgAAAmkCAAACaUIAAAJpggAAAmnCAAACagIAAAJqQgAAAmqCAAACasIAAAJrAgAAAmtCAAACa4IAAAJrwgAAAmwCAAACbEIAAAJsggAAAmzCAAACbQIAAAJtQgAAAm2CAAACbcIAAAJuAgAAAm5CAAACboIAAAJuwgAAAm8CAAACb0IAAAJvggAAAm/CAAACcAIAAAJwQgAAAnCCAAACcMIAAAJxAgAAA0QB08BAAAAAQAAAEAAAAAECklua1BvaW50VjECAAAACcUIAAAJxggAAAnHCAAACcgIAAAJyQgAAAnKCAAACcsIAAAJzAgAAAnNCAAACc4IAAAJzwgAAAnQCAAACdEIAAAJ0ggAAAnTCAAACdQIAAAJ1QgAAAnWCAAACdcIAAAJ2AgAAAnZCAAACdoIAAAJ2wgAAAncCAAACd0IAAAJ3ggAAAnfCAAACeAIAAAJ4QgAAAniCAAACeMIAAAJ5AgAAAnlCAAACeYIAAAJ5wgAAAnoCAAACekIAAAJ6ggAAAnrCAAACewIAAAJ7QgAAAnuCAAACe8IAAAJ8AgAAAnxCAAACfIIAAAJ8wgAAAn0CAAACfUIAAAJ9ggAAA0OB1EBAAAAAQAAAEAAAAAECklua1BvaW50VjECAAAACfcIAAAJ+AgAAAn5CAAACfoIAAAJ+wgAAAn8CAAACf0IAAAJ/ggAAAn/CAAACQAJAAAJAQkAAAkCCQAACQMJAAAJBAkAAAkFCQAACQYJAAAJBwkAAAkICQAACQkJAAAJCgkAAAkLCQAACQwJAAAJDQkAAAkOCQAACQ8JAAAJEAkAAAkRCQAACRIJAAAJEwkAAAkUCQAACRUJAAAJFgkAAAkXCQAACRgJAAANHgdTAQAAAAEAAABAAAAABApJbmtQb2ludFYxAgAAAAkZCQAACRoJAAAJGwkAAAkcCQAACR0JAAAJHgkAAAkfCQAACSAJAAAJIQkAAAkiCQAACSMJAAAJJAkAAAklCQAACSYJAAAJJwkAAAkoCQAACSkJAAAJKgkAAAkrCQAACSwJAAAJLQkAAAkuCQAACS8JAAAJMAkAAAkxCQAACTIJAAAJMwkAAAk0CQAACTUJAAAJNgkAAAk3CQAACTgJAAAJOQkAAAk6CQAACTsJAAAJPAkAAAk9CQAACT4JAAAJPwkAAAlACQAACUEJAAAJQgkAAAlDCQAACUQJAAAJRQkAAAlGCQAADRIHVQEAAAABAAAAQAAAAAQKSW5rUG9pbnRWMQIAAAAJRwkAAAlICQAACUkJAAAJSgkAAAlLCQAACUwJAAAJTQkAAAlOCQAACU8JAAAJUAkAAAlRCQAACVIJAAAJUwkAAAlUCQAACVUJAAAJVgkAAAlXCQAACVgJAAAJWQkAAAlaCQAACVsJAAAJXAkAAAldCQAACV4JAAAJXwkAAAlgCQAACWEJAAAJYgkAAAljCQAACWQJAAAJZQkAAAlmCQAACWcJAAAJaAkAAAlpCQAACWoJAAAJawkAAAlsCQAACW0JAAAJbgkAAAlvCQAACXAJAAAJcQkAAA0VB1cBAAAAAQAAAEAAAAAECklua1BvaW50VjECAAAACXIJAAAJcwkAAAl0CQAACXUJAAAJdgkAAAl3CQAACXgJAAAJeQkAAAl6CQAACXsJAAAJfAkAAAl9CQAACX4JAAAJfwkAAAmACQAACYEJAAAJggkAAAmDCQAACYQJAAAJhQkAAAmGCQAACYcJAAAJiAkAAAmJCQAACYoJAAAJiwkAAAmMCQAACY0JAAAJjgkAAAmPCQAACZAJAAAJkQkAAAmSCQAACZMJAAAJlAkAAAmVCQAACZYJAAAJlwkAAAmYCQAACZkJAAAJmgkAAA0XB1kBAAAAAQAAAIAAAAAECklua1BvaW50VjECAAAACZsJAAAJnAkAAAmdCQAACZ4JAAAJnwkAAAmgCQAACaEJAAAJogkAAAmjCQAACaQJAAAJpQkAAAmmCQAACacJAAAJqAkAAAmpCQAACaoJAAAJqwkAAAmsCQAACa0JAAAJrgkAAAmvCQAACbAJAAAJsQkAAAmyCQAACbMJAAAJtAkAAAm1CQAACbYJAAAJtwkAAAm4CQAACbkJAAAJugkAAAm7CQAACbwJAAAJvQkAAAm+CQAACb8JAAAJwAkAAAnBCQAACcIJAAAJwwkAAAnECQAACcUJAAAJxgkAAAnHCQAACcgJAAAJyQkAAAnKCQAACcsJAAAJzAkAAAnNCQAACc4JAAAJzwkAAAnQCQAACdEJAAAJ0gkAAAnTCQAACdQJAAAJ1QkAAAnWCQAACdcJAAAJ2AkAAAnZCQAACdoJAAAJ2wkAAAncCQAACd0JAAAJ3gkAAA08B1sBAAAAAQAAACAAAAAECklua1BvaW50VjECAAAACd8JAAAJ4AkAAAnhCQAACeIJAAAJ4wkAAAnkCQAACeUJAAAJ5gkAAAnnCQAACegJAAAJ6QkAAAnqCQAACesJAAAJ7AkAAAntCQAACe4JAAAJ7wkAAAnwCQAACfEJAAAJ8gkAAAnzCQAACfQJAAAJ9QkAAAn2CQAACfcJAAAJ+AkAAAn5CQAACfoJAAAJ+wkAAAn8CQAADQIHXQEAAAABAAAAgAAAAAQKSW5rUG9pbnRWMQIAAAAJ/QkAAAn+CQAACf8JAAAJAAoAAAkBCgAACQIKAAAJAwoAAAkECgAACQUKAAAJBgoAAAkHCgAACQgKAAAJCQoAAAkKCgAACQsKAAAJDAoAAAkNCgAACQ4KAAAJDwoAAAkQCgAACREKAAAJEgoAAAkTCgAACRQKAAAJFQoAAAkWCgAACRcKAAAJGAoAAAkZCgAACRoKAAAJGwoAAAkcCgAACR0KAAAJHgoAAAkfCgAACSAKAAAJIQoAAAkiCgAACSMKAAAJJAoAAAklCgAACSYKAAAJJwoAAAkoCgAACSkKAAAJKgoAAAkrCgAACSwKAAAJLQoAAAkuCgAACS8KAAAJMAoAAAkxCgAACTIKAAAJMwoAAAk0CgAACTUKAAAJNgoAAAk3CgAACTgKAAAJOQoAAAk6CgAACTsKAAAJPAoAAAk9CgAACT4KAAAJPwoAAAlACgAACUEKAAAJQgoAAAlDCgAACUQKAAAJRQoAAAlGCgAADTYHXwEAAAABAAAAQAAAAAQKSW5rUG9pbnRWMQIAAAAJRwoAAAlICgAACUkKAAAJSgoAAAlLCgAACUwKAAAJTQoAAAlOCgAACU8KAAAJUAoAAAlRCgAACVIKAAAJUwoAAAlUCgAACVUKAAAJVgoAAAlXCgAACVgKAAAJWQoAAAlaCgAACVsKAAAJXAoAAAldCgAACV4KAAAJXwoAAAlgCgAACWEKAAAJYgoAAAljCgAACWQKAAAJZQoAAAlmCgAACWcKAAAJaAoAAAlpCgAACWoKAAAJawoAAAlsCgAACW0KAAAJbgoAAAlvCgAADRcHYQEAAAABAAAABAAAAAQKSW5rUG9pbnRWMQIAAAAJcAoAAA0DB2MBAAAAAQAAAAQAAAAECklua1BvaW50VjECAAAACXEKAAANAwdlAQAAAAEAAAAEAAAABApJbmtQb2ludFYxAgAAAAlyCgAADQMHZwEAAAABAAAAAAEAAAQKSW5rUG9pbnRWMQIAAAAJcwoAAAl0CgAACXUKAAAJdgoAAAl3CgAACXgKAAAJeQoAAAl6CgAACXsKAAAJfAoAAAl9CgAACX4KAAAJfwoAAAmACgAACYEKAAAJggoAAAmDCgAACYQKAAAJhQoAAAmGCgAACYcKAAAJiAoAAAmJCgAACYoKAAAJiwoAAAmMCgAACY0KAAAJjgoAAAmPCgAACZAKAAAJkQoAAAmSCgAACZMKAAAJlAoAAAmVCgAACZYKAAAJlwoAAAmYCgAACZkKAAAJmgoAAAmbCgAACZwKAAAJnQoAAAmeCgAACZ8KAAAJoAoAAAmhCgAACaIKAAAJowoAAAmkCgAACaUKAAAJpgoAAAmnCgAACagKAAAJqQoAAAmqCgAACasKAAAJrAoAAAmtCgAACa4KAAAJrwoAAAmwCgAACbEKAAAJsgoAAAmzCgAACbQKAAAJtQoAAAm2CgAACbcKAAAJuAoAAAm5CgAACboKAAAJuwoAAAm8CgAACb0KAAAJvgoAAAm/CgAACcAKAAAJwQoAAAnCCgAACcMKAAAJxAoAAAnFCgAACcYKAAAJxwoAAAnICgAACckKAAAJygoAAAnLCgAACcwKAAAJzQoAAAnOCgAACc8KAAAJ0AoAAAnRCgAACdIKAAAJ0woAAAnUCgAACdUKAAAJ1goAAAnXCgAACdgKAAAJ2QoAAAnaCgAACdsKAAAJ3AoAAAndCgAACd4KAAAJ3woAAAngCgAACeEKAAAJ4goAAAnjCgAACeQKAAAJ5QoAAAnmCgAACecKAAAJ6AoAAAnpCgAACeoKAAAJ6woAAAnsCgAACe0KAAAJ7goAAAnvCgAACfAKAAAJ8QoAAAnyCgAACfMKAAAJ9AoAAA1+B2kBAAAAAQAAACAAAAAECklua1BvaW50VjECAAAACfUKAAAJ9goAAAn3CgAACfgKAAAJ+QoAAAn6CgAACfsKAAAJ/AoAAAn9CgAACf4KAAAJ/woAAAkACwAACQELAAAJAgsAAAkDCwAACQQLAAAJBQsAAAkGCwAACQcLAAAJCAsAAAkJCwAACQoLAAAJCwsAAAkMCwAACQ0LAAAJDgsAAAkPCwAACRALAAAJEQsAAAkSCwAACRMLAAAKB2sBAAAAAQAAAEAAAAAECklua1BvaW50VjECAAAACRQLAAAJFQsAAAkWCwAACRcLAAAJGAsAAAkZCwAACRoLAAAJGwsAAAkcCwAACR0LAAAJHgsAAAkfCwAACSALAAAJIQsAAAkiCwAACSMLAAAJJAsAAAklCwAACSYLAAAJJwsAAAkoCwAACSkLAAAJKgsAAAkrCwAACSwLAAAJLQsAAAkuCwAACS8LAAAJMAsAAAkxCwAACTILAAAJMwsAAAk0CwAADR8HbQEAAAABAAAAgAAAAAQKSW5rUG9pbnRWMQIAAAAJNQsAAAk2CwAACTcLAAAJOAsAAAk5CwAACToLAAAJOwsAAAk8CwAACT0LAAAJPgsAAAk/CwAACUALAAAJQQsAAAlCCwAACUMLAAAJRAsAAAlFCwAACUYLAAAJRwsAAAlICwAACUkLAAAJSgsAAAlLCwAACUwLAAAJTQsAAAlOCwAACU8LAAAJUAsAAAlRCwAACVILAAAJUwsAAAlUCwAACVULAAAJVgsAAAlXCwAACVgLAAAJWQsAAAlaCwAACVsLAAAJXAsAAAldCwAACV4LAAAJXwsAAAlgCwAACWELAAAJYgsAAAljCwAACWQLAAAJZQsAAAlmCwAACWcLAAAJaAsAAAlpCwAACWoLAAAJawsAAAlsCwAACW0LAAAJbgsAAAlvCwAACXALAAAJcQsAAAlyCwAACXMLAAAJdAsAAAl1CwAACXYLAAAJdwsAAAl4CwAACXkLAAAJegsAAAl7CwAACXwLAAAJfQsAAAl+CwAACX8LAAAJgAsAAAmBCwAACYILAAAJgwsAAAmECwAACYULAAAJhgsAAAmHCwAACYgLAAAJiQsAAAmKCwAACYsLAAAJjAsAAAmNCwAACY4LAAAJjwsAAAmQCwAACZELAAAJkgsAAAmTCwAACZQLAAAJlQsAAAmWCwAACZcLAAAJmAsAAA0cB28BAAAAAQAAAEAAAAAECklua1BvaW50VjECAAAACZkLAAAJmgsAAAmbCwAACZwLAAAJnQsAAAmeCwAACZ8LAAAJoAsAAAmhCwAACaILAAAJowsAAAmkCwAACaULAAAJpgsAAAmnCwAACagLAAAJqQsAAAmqCwAACasLAAAJrAsAAAmtCwAACa4LAAAJrwsAAAmwCwAACbELAAAJsgsAAAmzCwAACbQLAAAJtQsAAAm2CwAACbcLAAAJuAsAAAm5CwAACboLAAAJuwsAAAm8CwAACb0LAAAJvgsAAAm/CwAACcALAAAJwQsAAA0XB3EBAAAAAQAAAEAAAAAECklua1BvaW50VjECAAAACcILAAAJwwsAAAnECwAACcULAAAJxgsAAAnHCwAACcgLAAAJyQsAAAnKCwAACcsLAAAJzAsAAAnNCwAACc4LAAAJzwsAAAnQCwAACdELAAAJ0gsAAAnTCwAACdQLAAAJ1QsAAAnWCwAACdcLAAAJ2AsAAAnZCwAACdoLAAAJ2wsAAAncCwAACd0LAAAJ3gsAAAnfCwAACeALAAAJ4QsAAAniCwAACeMLAAAJ5AsAAA0dB3MBAAAAAQAAAEAAAAAECklua1BvaW50VjECAAAACeULAAAJ5gsAAAnnCwAACegLAAAJ6QsAAAnqCwAACesLAAAJ7AsAAAntCwAACe4LAAAJ7wsAAAnwCwAACfELAAAJ8gsAAAnzCwAACfQLAAAJ9QsAAAn2CwAACfcLAAAJ+AsAAAn5CwAACfoLAAAJ+wsAAAn8CwAACf0LAAAJ/gsAAAn/CwAACQAMAAAJAQwAAAkCDAAACQMMAAAJBAwAAAkFDAAACQYMAAAJBwwAAAkIDAAACQkMAAAJCgwAAAkLDAAACQwMAAAJDQwAAAkODAAADRYHdQEAAAABAAAAQAAAAAQKSW5rUG9pbnRWMQIAAAAJDwwAAAkQDAAACREMAAAJEgwAAAkTDAAACRQMAAAJFQwAAAkWDAAACRcMAAAJGAwAAAkZDAAACRoMAAAJGwwAAAkcDAAACR0MAAAJHgwAAAkfDAAACSAMAAAJIQwAAAkiDAAACSMMAAAJJAwAAAklDAAACSYMAAAJJwwAAAkoDAAACSkMAAAJKgwAAAkrDAAACSwMAAAJLQwAAAkuDAAACS8MAAAJMAwAAAkxDAAACTIMAAAJMwwAAAk0DAAACTUMAAAJNgwAAAk3DAAACTgMAAAJOQwAAAk6DAAADRQHdwEAAAABAAAAQAAAAAQKSW5rUG9pbnRWMQIAAAAJOwwAAAk8DAAACT0MAAAJPgwAAAk/DAAACUAMAAAJQQwAAAlCDAAACUMMAAAJRAwAAAlFDAAACUYMAAAJRwwAAAlIDAAACUkMAAAJSgwAAAlLDAAACUwMAAAJTQwAAAlODAAACU8MAAAJUAwAAAlRDAAACVIMAAAJUwwAAAlUDAAACVUMAAAJVgwAAAlXDAAACVgMAAAJWQwAAAlaDAAACVsMAAAJXAwAAAldDAAADR0HeQEAAAABAAAAQAAAAAQKSW5rUG9pbnRWMQIAAAAJXgwAAAlfDAAACWAMAAAJYQwAAAliDAAACWMMAAAJZAwAAAllDAAACWYMAAAJZwwAAAloDAAACWkMAAAJagwAAAlrDAAACWwMAAAJbQwAAAluDAAACW8MAAAJcAwAAAlxDAAACXIMAAAJcwwAAAl0DAAACXUMAAAJdgwAAAl3DAAACXgMAAAJeQwAAAl6DAAACXsMAAAJfAwAAAl9DAAACX4MAAAJfwwAAAmADAAACYEMAAAJggwAAAmDDAAACYQMAAAJhQwAAAmGDAAACYcMAAAJiAwAAAmJDAAACYoMAAAJiwwAAAmMDAAACY0MAAAJjgwAAAmPDAAADQ4HewEAAAABAAAAgAAAAAQKSW5rUG9pbnRWMQIAAAAJkAwAAAmRDAAACZIMAAAJkwwAAAmUDAAACZUMAAAJlgwAAAmXDAAACZgMAAAJmQwAAAmaDAAACZsMAAAJnAwAAAmdDAAACZ4MAAAJnwwAAAmgDAAACaEMAAAJogwAAAmjDAAACaQMAAAJpQwAAAmmDAAACacMAAAJqAwAAAmpDAAACaoMAAAJqwwAAAmsDAAACa0MAAAJrgwAAAmvDAAACbAMAAAJsQwAAAmyDAAACbMMAAAJtAwAAAm1DAAACbYMAAAJtwwAAAm4DAAACbkMAAAJugwAAAm7DAAACbwMAAAJvQwAAAm+DAAACb8MAAAJwAwAAAnBDAAACcIMAAAJwwwAAAnEDAAACcUMAAAJxgwAAAnHDAAACcgMAAAJyQwAAAnKDAAACcsMAAAJzAwAAAnNDAAACc4MAAAJzwwAAAnQDAAACdEMAAAJ0gwAAAnTDAAACdQMAAAJ1QwAAAnWDAAACdcMAAAJ2AwAAAnZDAAACdoMAAAJ2wwAAAncDAAACd0MAAAJ3gwAAAnfDAAACeAMAAAJ4QwAAAniDAAACeMMAAAJ5AwAAAnlDAAACeYMAAAJ5wwAAAnoDAAACekMAAAJ6gwAAAnrDAAADSQHfQEAAAABAAAAgAAAAAQKSW5rUG9pbnRWMQIAAAAJ7AwAAAntDAAACe4MAAAJ7wwAAAnwDAAACfEMAAAJ8gwAAAnzDAAACfQMAAAJ9QwAAAn2DAAACfcMAAAJ+AwAAAn5DAAACfoMAAAJ+wwAAAn8DAAACf0MAAAJ/gwAAAn/DAAACQANAAAJAQ0AAAkCDQAACQMNAAAJBA0AAAkFDQAACQYNAAAJBw0AAAkIDQAACQkNAAAJCg0AAAkLDQAACQwNAAAJDQ0AAAkODQAACQ8NAAAJEA0AAAkRDQAACRINAAAJEw0AAAkUDQAACRUNAAAJFg0AAAkXDQAACRgNAAAJGQ0AAAkaDQAACRsNAAAJHA0AAAkdDQAACR4NAAAJHw0AAAkgDQAACSENAAAJIg0AAAkjDQAACSQNAAAJJQ0AAAkmDQAACScNAAAJKA0AAAkpDQAACSoNAAAJKw0AAAksDQAACS0NAAAJLg0AAAkvDQAACTANAAAJMQ0AAAkyDQAACTMNAAAJNA0AAAk1DQAACTYNAAAJNw0AAAk4DQAACTkNAAAJOg0AAAk7DQAACTwNAAAJPQ0AAAk+DQAACT8NAAAJQA0AAAlBDQAACUINAAAJQw0AAA0oB38BAAAAAQAAAIAAAAAECklua1BvaW50VjECAAAACUQNAAAJRQ0AAAlGDQAACUcNAAAJSA0AAAlJDQAACUoNAAAJSw0AAAlMDQAACU0NAAAJTg0AAAlPDQAACVANAAAJUQ0AAAlSDQAACVMNAAAJVA0AAAlVDQAACVYNAAAJVw0AAAlYDQAACVkNAAAJWg0AAAlbDQAACVwNAAAJXQ0AAAleDQAACV8NAAAJYA0AAAlhDQAACWINAAAJYw0AAAlkDQAACWUNAAAJZg0AAAlnDQAACWgNAAAJaQ0AAAlqDQAACWsNAAAJbA0AAAltDQAACW4NAAAJbw0AAAlwDQAACXENAAAJcg0AAAlzDQAACXQNAAAJdQ0AAAl2DQAACXcNAAAJeA0AAAl5DQAACXoNAAAJew0AAAl8DQAACX0NAAAJfg0AAAl/DQAACYANAAAJgQ0AAAmCDQAACYMNAAAJhA0AAAmFDQAACYYNAAAJhw0AAAmIDQAACYkNAAAJig0AAAmLDQAACYwNAAAJjQ0AAAmODQAACY8NAAAJkA0AAAmRDQAACZINAAAJkw0AAAmUDQAACZUNAAAJlg0AAAmXDQAACZgNAAAJmQ0AAAmaDQAACZsNAAAJnA0AAAmdDQAACZ4NAAAJnw0AAAmgDQAACaENAAAJog0AAAmjDQAACaQNAAAJpQ0AAAmmDQAACacNAAAJqA0AAA0bB4EBAAAAAQAAAIAAAAAECklua1BvaW50VjECAAAACakNAAAJqg0AAAmrDQAACawNAAAJrQ0AAAmuDQAACa8NAAAJsA0AAAmxDQAACbINAAAJsw0AAAm0DQAACbUNAAAJtg0AAAm3DQAACbgNAAAJuQ0AAAm6DQAACbsNAAAJvA0AAAm9DQAACb4NAAAJvw0AAAnADQAACcENAAAJwg0AAAnDDQAACcQNAAAJxQ0AAAnGDQAACccNAAAJyA0AAAnJDQAACcoNAAAJyw0AAAnMDQAACc0NAAAJzg0AAAnPDQAACdANAAAJ0Q0AAAnSDQAACdMNAAAJ1A0AAAnVDQAACdYNAAAJ1w0AAAnYDQAACdkNAAAJ2g0AAAnbDQAACdwNAAAJ3Q0AAAneDQAACd8NAAAJ4A0AAAnhDQAACeINAAAJ4w0AAAnkDQAACeUNAAAJ5g0AAAnnDQAACegNAAAJ6Q0AAAnqDQAACesNAAAJ7A0AAAntDQAACe4NAAAJ7w0AAAnwDQAACfENAAAJ8g0AAAnzDQAACfQNAAAJ9Q0AAAn2DQAACfcNAAAJ+A0AAAn5DQAACfoNAAAJ+w0AAAn8DQAACf0NAAAJ/g0AAAn/DQAACQAOAAAJAQ4AAAkCDgAACQMOAAAJBA4AAAkFDgAACQYOAAAJBw4AAAkIDgAACQkOAAAJCg4AAAkLDgAACQwOAAANHAeDAQAAAAEAAACAAAAABApJbmtQb2ludFYxAgAAAAkNDgAACQ4OAAAJDw4AAAkQDgAACREOAAAJEg4AAAkTDgAACRQOAAAJFQ4AAAkWDgAACRcOAAAJGA4AAAkZDgAACRoOAAAJGw4AAAkcDgAACR0OAAAJHg4AAAkfDgAACSAOAAAJIQ4AAAkiDgAACSMOAAAJJA4AAAklDgAACSYOAAAJJw4AAAkoDgAACSkOAAAJKg4AAAkrDgAACSwOAAAJLQ4AAAkuDgAACS8OAAAJMA4AAAkxDgAACTIOAAAJMw4AAAk0DgAACTUOAAAJNg4AAAk3DgAACTgOAAAJOQ4AAAk6DgAACTsOAAAJPA4AAAk9DgAACT4OAAAJPw4AAAlADgAACUEOAAAJQg4AAAlDDgAACUQOAAAJRQ4AAAlGDgAACUcOAAAJSA4AAAlJDgAACUoOAAAJSw4AAAlMDgAACU0OAAAJTg4AAAlPDgAACVAOAAAJUQ4AAAlSDgAACVMOAAAJVA4AAAlVDgAACVYOAAAJVw4AAAlYDgAACVkOAAAJWg4AAAlbDgAACVwOAAAJXQ4AAAleDgAACV8OAAAJYA4AAAlhDgAACWIOAAAJYw4AAAlkDgAACWUOAAAJZg4AAAlnDgAACWgOAAAJaQ4AAAlqDgAACWsOAAAJbA4AAAltDgAACW4OAAAJbw4AAAlwDgAACXEOAAAJcg4AAA0aB4UBAAAAAQAAAAACAAAECklua1BvaW50VjECAAAACXMOAAAJdA4AAAl1DgAACXYOAAAJdw4AAAl4DgAACXkOAAAJeg4AAAl7DgAACXwOAAAJfQ4AAAl+DgAACX8OAAAJgA4AAAmBDgAACYIOAAAJgw4AAAmEDgAACYUOAAAJhg4AAAmHDgAACYgOAAAJiQ4AAAmKDgAACYsOAAAJjA4AAAmNDgAACY4OAAAJjw4AAAmQDgAACZEOAAAJkg4AAAmTDgAACZQOAAAJlQ4AAAmWDgAACZcOAAAJmA4AAAmZDgAACZoOAAAJmw4AAAmcDgAACZ0OAAAJng4AAAmfDgAACaAOAAAJoQ4AAAmiDgAACaMOAAAJpA4AAAmlDgAACaYOAAAJpw4AAAmoDgAACakOAAAJqg4AAAmrDgAACawOAAAJrQ4AAAmuDgAACa8OAAAJsA4AAAmxDgAACbIOAAAJsw4AAAm0DgAACbUOAAAJtg4AAAm3DgAACbgOAAAJuQ4AAAm6DgAACbsOAAAJvA4AAAm9DgAACb4OAAAJvw4AAAnADgAACcEOAAAJwg4AAAnDDgAACcQOAAAJxQ4AAAnGDgAACccOAAAJyA4AAAnJDgAACcoOAAAJyw4AAAnMDgAACc0OAAAJzg4AAAnPDgAACdAOAAAJ0Q4AAAnSDgAACdMOAAAJ1A4AAAnVDgAACdYOAAAJ1w4AAAnYDgAACdkOAAAJ2g4AAAnbDgAACdwOAAAJ3Q4AAAneDgAACd8OAAAJ4A4AAAnhDgAACeIOAAAJ4w4AAAnkDgAACeUOAAAJ5g4AAAnnDgAACegOAAAJ6Q4AAAnqDgAACesOAAAJ7A4AAAntDgAACe4OAAAJ7w4AAAnwDgAACfEOAAAJ8g4AAAnzDgAACfQOAAAJ9Q4AAAn2DgAACfcOAAAJ+A4AAAn5DgAACfoOAAAJ+w4AAAn8DgAACf0OAAAJ/g4AAAn/DgAACQAPAAAJAQ8AAAkCDwAACQMPAAAJBA8AAAkFDwAACQYPAAAJBw8AAAkIDwAACQkPAAAJCg8AAAkLDwAACQwPAAAJDQ8AAAkODwAACQ8PAAAJEA8AAAkRDwAACRIPAAAJEw8AAAkUDwAACRUPAAAJFg8AAAkXDwAACRgPAAAJGQ8AAAkaDwAACRsPAAAJHA8AAAkdDwAACR4PAAAJHw8AAAkgDwAACSEPAAAJIg8AAAkjDwAACSQPAAAJJQ8AAAkmDwAACScPAAAJKA8AAAkpDwAACSoPAAAJKw8AAAksDwAACS0PAAAJLg8AAAkvDwAACTAPAAAJMQ8AAAkyDwAACTMPAAAJNA8AAAk1DwAACTYPAAAJNw8AAAk4DwAACTkPAAAJOg8AAAk7DwAACTwPAAAJPQ8AAAk+DwAACT8PAAAJQA8AAAlBDwAACUIPAAAJQw8AAAlEDwAACUUPAAAJRg8AAAlHDwAACUgPAAAJSQ8AAAlKDwAACUsPAAAJTA8AAAlNDwAACU4PAAAJTw8AAAlQDwAACVEPAAAJUg8AAAlTDwAACVQPAAAJVQ8AAAlWDwAACVcPAAAJWA8AAAlZDwAACVoPAAAJWw8AAAlcDwAACV0PAAAJXg8AAAlfDwAACWAPAAAJYQ8AAAliDwAACWMPAAAJZA8AAAllDwAACWYPAAAJZw8AAAloDwAACWkPAAAJag8AAAlrDwAACWwPAAAJbQ8AAAluDwAACW8PAAAJcA8AAAlxDwAACXIPAAAJcw8AAAl0DwAACXUPAAAJdg8AAAl3DwAACXgPAAAJeQ8AAAl6DwAACXsPAAAJfA8AAAl9DwAACX4PAAAJfw8AAAmADwAACYEPAAAJgg8AAAmDDwAACYQPAAAJhQ8AAAmGDwAACYcPAAAJiA8AAAmJDwAACYoPAAAJiw8AAAmMDwAACY0PAAAJjg8AAAmPDwAACZAPAAAJkQ8AAAmSDwAACZMPAAAJlA8AAAmVDwAACZYPAAAJlw8AAAmYDwAACZkPAAAJmg8AAAmbDwAACZwPAAAJnQ8AAAmeDwAACZ8PAAAJoA8AAAmhDwAACaIPAAAJow8AAAmkDwAACaUPAAAJpg8AAAmnDwAACagPAAAJqQ8AAAmqDwAACasPAAAJrA8AAAmtDwAACa4PAAAJrw8AAAmwDwAACbEPAAAJsg8AAAmzDwAACbQPAAAJtQ8AAAm2DwAACbcPAAAJuA8AAAm5DwAACboPAAAJuw8AAAm8DwAACb0PAAAJvg8AAAm/DwAACcAPAAAJwQ8AAAnCDwAACcMPAAAJxA8AAAnFDwAACcYPAAAJxw8AAAnIDwAACckPAAAJyg8AAAnLDwAACcwPAAAJzQ8AAAnODwAACc8PAAAJ0A8AAAnRDwAACdIPAAAJ0w8AAAnUDwAADZ4HhwEAAAABAAAAQAAAAAQKSW5rUG9pbnRWMQIAAAAJ1Q8AAAnWDwAACdcPAAAJ2A8AAAnZDwAACdoPAAAJ2w8AAAncDwAACd0PAAAJ3g8AAAnfDwAACeAPAAAJ4Q8AAAniDwAACeMPAAAJ5A8AAAnlDwAACeYPAAAJ5w8AAAnoDwAACekPAAAJ6g8AAAnrDwAACewPAAAJ7Q8AAAnuDwAACe8PAAAJ8A8AAAnxDwAACfIPAAAJ8w8AAAn0DwAACfUPAAAJ9g8AAAn3DwAACfgPAAAJ+Q8AAAn6DwAACfsPAAAJ/A8AAAn9DwAACf4PAAAJ/w8AAAkAEAAACQEQAAAJAhAAAAkDEAAACQQQAAAJBRAAAAkGEAAACQcQAAAJCBAAAAkJEAAACQoQAAAJCxAAAAkMEAAACQ0QAAAJDhAAAAkPEAAACRAQAAANBAeJAQAAAAEAAACAAAAABApJbmtQb2ludFYxAgAAAAkREAAACRIQAAAJExAAAAkUEAAACRUQAAAJFhAAAAkXEAAACRgQAAAJGRAAAAkaEAAACRsQAAAJHBAAAAkdEAAACR4QAAAJHxAAAAkgEAAACSEQAAAJIhAAAAkjEAAACSQQAAAJJRAAAAkmEAAACScQAAAJKBAAAAkpEAAACSoQAAAJKxAAAAksEAAACS0QAAAJLhAAAAkvEAAACTAQAAAJMRAAAAkyEAAACTMQAAAJNBAAAAk1EAAACTYQAAAJNxAAAAk4EAAACTkQAAAJOhAAAAk7EAAACTwQAAAJPRAAAAk+EAAACT8QAAAJQBAAAAlBEAAACUIQAAAJQxAAAAlEEAAACUUQAAAJRhAAAAlHEAAACUgQAAAJSRAAAAlKEAAACUsQAAAJTBAAAAlNEAAACU4QAAAJTxAAAAlQEAAACVEQAAAJUhAAAAlTEAAADT0HiwEAAAABAAAAIAAAAAQKSW5rUG9pbnRWMQIAAAAJVBAAAAlVEAAACVYQAAAJVxAAAAlYEAAACVkQAAAJWhAAAAlbEAAACVwQAAAJXRAAAAleEAAACV8QAAAJYBAAAAlhEAAACWIQAAAJYxAAAAlkEAAACWUQAAAJZhAAAA0NB40BAAAAAQAAACAAAAAECklua1BvaW50VjECAAAACWcQAAAJaBAAAAlpEAAACWoQAAAJaxAAAAlsEAAACW0QAAAJbhAAAAlvEAAACXAQAAAJcRAAAAlyEAAACXMQAAAJdBAAAAl1EAAACXYQAAAJdxAAAAl4EAAACXkQAAAJehAAAAl7EAAACXwQAAAJfRAAAA0JB48BAAAAAQAAACAAAAAECklua1BvaW50VjECAAAACX4QAAAJfxAAAAmAEAAACYEQAAAJghAAAAmDEAAACYQQAAAJhRAAAAmGEAAACYcQAAAJiBAAAAmJEAAACYoQAAAJixAAAAmMEAAACY0QAAAJjhAAAAmPEAAACZAQAAAJkRAAAAmSEAAACZMQAAAJlBAAAA0JB5EBAAAAAQAAABAAAAAECklua1BvaW50VjECAAAACZUQAAAJlhAAAAmXEAAACZgQAAAJmRAAAAmaEAAACZsQAAAJnBAAAAmdEAAACZ4QAAAJnxAAAAmgEAAACaEQAAAJohAAAA0CB5MBAAAAAQAAAEAAAAAECklua1BvaW50VjECAAAACaMQAAAJpBAAAAmlEAAACaYQAAAJpxAAAAmoEAAACakQAAAJqhAAAAmrEAAACawQAAAJrRAAAAmuEAAACa8QAAAJsBAAAAmxEAAACbIQAAAJsxAAAAm0EAAACbUQAAAJthAAAAm3EAAACbgQAAAJuRAAAAm6EAAACbsQAAAJvBAAAAm9EAAACb4QAAAJvxAAAAnAEAAACcEQAAAJwhAAAAnDEAAADR8HlQEAAAABAAAAIAAAAAQKSW5rUG9pbnRWMQIAAAAJxBAAAAnFEAAACcYQAAAJxxAAAAnIEAAACckQAAAJyhAAAAnLEAAACcwQAAAJzRAAAAnOEAAACc8QAAAJ0BAAAAnREAAACdIQAAAJ0xAAAAnUEAAACdUQAAAJ1hAAAAnXEAAACdgQAAAJ2RAAAAnaEAAACdsQAAAJ3BAAAAndEAAACd4QAAAJ3xAAAAngEAAACeEQAAAJ4hAAAAoHlwEAAAABAAAAAAEAAAQKSW5rUG9pbnRWMQIAAAAJ4xAAAAnkEAAACeUQAAAJ5hAAAAnnEAAACegQAAAJ6RAAAAnqEAAACesQAAAJ7BAAAAntEAAACe4QAAAJ7xAAAAnwEAAACfEQAAAJ8hAAAAnzEAAACfQQAAAJ9RAAAAn2EAAACfcQAAAJ+BAAAAn5EAAACfoQAAAJ+xAAAAn8EAAACf0QAAAJ/hAAAAn/EAAACQARAAAJAREAAAkCEQAACQMRAAAJBBEAAAkFEQAACQYRAAAJBxEAAAkIEQAACQkRAAAJChEAAAkLEQAACQwRAAAJDREAAAkOEQAACQ8RAAAJEBEAAAkREQAACRIRAAAJExEAAAkUEQAACRURAAAJFhEAAAkXEQAACRgRAAAJGREAAAkaEQAACRsRAAAJHBEAAAkdEQAACR4RAAAJHxEAAAkgEQAACSERAAAJIhEAAAkjEQAACSQRAAAJJREAAAkmEQAACScRAAAJKBEAAAkpEQAACSoRAAAJKxEAAAksEQAACS0RAAAJLhEAAAkvEQAACTARAAAJMREAAAkyEQAACTMRAAAJNBEAAAk1EQAACTYRAAAJNxEAAAk4EQAACTkRAAAJOhEAAAk7EQAACTwRAAAJPREAAAk+EQAACT8RAAAJQBEAAAlBEQAACUIRAAAJQxEAAAlEEQAACUURAAAJRhEAAAlHEQAACUgRAAAJSREAAAlKEQAACUsRAAAJTBEAAAlNEQAACU4RAAAJTxEAAAlQEQAACVERAAAJUhEAAAlTEQAACVQRAAAJVREAAAlWEQAACVcRAAAJWBEAAAlZEQAACVoRAAAJWxEAAAlcEQAACV0RAAAJXhEAAAlfEQAACWARAAAJYREAAAliEQAACWMRAAAJZBEAAAllEQAACWYRAAAJZxEAAAloEQAACWkRAAAJahEAAAlrEQAACWwRAAAJbREAAAluEQAACW8RAAAJcBEAAAlxEQAACXIRAAAJcxEAAAl0EQAACXURAAAJdhEAAAl3EQAACXgRAAAJeREAAAl6EQAACXsRAAAJfBEAAAl9EQAACX4RAAAJfxEAAAmAEQAACYERAAAJghEAAAmDEQAACYQRAAAJhREAAAmGEQAACYcRAAAJiBEAAAmJEQAACYoRAAAJixEAAAmMEQAACY0RAAAJjhEAAAmPEQAACZARAAAJkREAAAmSEQAACZMRAAAJlBEAAAmVEQAACZYRAAAJlxEAAAmYEQAACZkRAAAJmhEAAAmbEQAACZwRAAAJnREAAAmeEQAACZ8RAAAJoBEAAAmhEQAACaIRAAAJoxEAAAmkEQAACaURAAAJphEAAA08B5kBAAAAAQAAAIAAAAAECklua1BvaW50VjECAAAACacRAAAJqBEAAAmpEQAACaoRAAAJqxEAAAmsEQAACa0RAAAJrhEAAAmvEQAACbARAAAJsREAAAmyEQAACbMRAAAJtBEAAAm1EQAACbYRAAAJtxEAAAm4EQAACbkRAAAJuhEAAAm7EQAACbwRAAAJvREAAAm+EQAACb8RAAAJwBEAAAnBEQAACcIRAAAJwxEAAAnEEQAACcURAAAJxhEAAAnHEQAACcgRAAAJyREAAAnKEQAACcsRAAAJzBEAAAnNEQAACc4RAAAJzxEAAAnQEQAACdERAAAJ0hEAAAnTEQAACdQRAAAJ1REAAAnWEQAACdcRAAAJ2BEAAAnZEQAACdoRAAAJ2xEAAAncEQAACd0RAAAJ3hEAAAnfEQAACeARAAAJ4REAAAniEQAACeMRAAAJ5BEAAAnlEQAACeYRAAAJ5xEAAAnoEQAACekRAAAJ6hEAAAnrEQAACewRAAAJ7REAAAnuEQAACe8RAAAJ8BEAAAnxEQAACfIRAAAJ8xEAAAn0EQAACfURAAAJ9hEAAAn3EQAACfgRAAAJ+REAAAn6EQAACfsRAAAJ/BEAAAn9EQAACf4RAAAJ/xEAAAkAEgAACQESAAAJAhIAAAkDEgAACQQSAAAJBRIAAAkGEgAACQcSAAAJCBIAAAkJEgAACQoSAAAJCxIAAAkMEgAACQ0SAAANGQebAQAAAAEAAABAAAAABApJbmtQb2ludFYxAgAAAAkOEgAACQ8SAAAJEBIAAAkREgAACRISAAAJExIAAAkUEgAACRUSAAAJFhIAAAkXEgAACRgSAAAJGRIAAAkaEgAACRsSAAAJHBIAAAkdEgAACR4SAAAJHxIAAAkgEgAACSESAAAJIhIAAAkjEgAACSQSAAAJJRIAAAkmEgAACScSAAAJKBIAAAkpEgAACSoSAAAJKxIAAAksEgAACS0SAAAJLhIAAAkvEgAACTASAAAJMRIAAAkyEgAACTMSAAAJNBIAAAk1EgAACTYSAAANFwedAQAAAAEAAABAAAAABApJbmtQb2ludFYxAgAAAAk3EgAACTgSAAAJORIAAAk6EgAACTsSAAAJPBIAAAk9EgAACT4SAAAJPxIAAAlAEgAACUESAAAJQhIAAAlDEgAACUQSAAAJRRIAAAlGEgAACUcSAAAJSBIAAAlJEgAACUoSAAAJSxIAAAlMEgAACU0SAAAJThIAAAlPEgAACVASAAAJURIAAAlSEgAACVMSAAAJVBIAAAlVEgAACVYSAAAJVxIAAAlYEgAACVkSAAAJWhIAAAlbEgAACVwSAAAJXRIAAAleEgAACV8SAAAJYBIAAAlhEgAACWISAAAJYxIAAAlkEgAACWUSAAAJZhIAAAlnEgAACWgSAAANDgefAQAAAAEAAABAAAAABApJbmtQb2ludFYxAgAAAAlpEgAACWoSAAAJaxIAAAlsEgAACW0SAAAJbhIAAAlvEgAACXASAAAJcRIAAAlyEgAACXMSAAAJdBIAAAl1EgAACXYSAAAJdxIAAAl4EgAACXkSAAAJehIAAAl7EgAACXwSAAAJfRIAAAl+EgAACX8SAAAJgBIAAAmBEgAACYISAAAJgxIAAAmEEgAACYUSAAAJhhIAAAmHEgAACYgSAAAJiRIAAAmKEgAACYsSAAAJjBIAAAmNEgAACY4SAAAJjxIAAAmQEgAACZESAAAJkhIAAAmTEgAACZQSAAAJlRIAAAmWEgAACZcSAAAJmBIAAA0QB6EBAAAAAQAAAAACAAAECklua1BvaW50VjECAAAACZkSAAAJmhIAAAmbEgAACZwSAAAJnRIAAAmeEgAACZ8SAAAJoBIAAAmhEgAACaISAAAJoxIAAAmkEgAACaUSAAAJphIAAAmnEgAACagSAAAJqRIAAAmqEgAACasSAAAJrBIAAAmtEgAACa4SAAAJrxIAAAmwEgAACbESAAAJshIAAAmzEgAACbQSAAAJtRIAAAm2EgAACbcSAAAJuBIAAAm5EgAACboSAAAJuxIAAAm8EgAACb0SAAAJvhIAAAm/EgAACcASAAAJwRIAAAnCEgAACcMSAAAJxBIAAAnFEgAACcYSAAAJxxIAAAnIEgAACckSAAAJyhIAAAnLEgAACcwSAAAJzRIAAAnOEgAACc8SAAAJ0BIAAAnREgAACdISAAAJ0xIAAAnUEgAACdUSAAAJ1hIAAAnXEgAACdgSAAAJ2RIAAAnaEgAACdsSAAAJ3BIAAAndEgAACd4SAAAJ3xIAAAngEgAACeESAAAJ4hIAAAnjEgAACeQSAAAJ5RIAAAnmEgAACecSAAAJ6BIAAAnpEgAACeoSAAAJ6xIAAAnsEgAACe0SAAAJ7hIAAAnvEgAACfASAAAJ8RIAAAnyEgAACfMSAAAJ9BIAAAn1EgAACfYSAAAJ9xIAAAn4EgAACfkSAAAJ+hIAAAn7EgAACfwSAAAJ/RIAAAn+EgAACf8SAAAJABMAAAkBEwAACQITAAAJAxMAAAkEEwAACQUTAAAJBhMAAAkHEwAACQgTAAAJCRMAAAkKEwAACQsTAAAJDBMAAAkNEwAACQ4TAAAJDxMAAAkQEwAACRETAAAJEhMAAAkTEwAACRQTAAAJFRMAAAkWEwAACRcTAAAJGBMAAAkZEwAACRoTAAAJGxMAAAkcEwAACR0TAAAJHhMAAAkfEwAACSATAAAJIRMAAAkiEwAACSMTAAAJJBMAAAklEwAACSYTAAAJJxMAAAkoEwAACSkTAAAJKhMAAAkrEwAACSwTAAAJLRMAAAkuEwAACS8TAAAJMBMAAAkxEwAACTITAAAJMxMAAAk0EwAACTUTAAAJNhMAAAk3EwAACTgTAAAJORMAAAk6EwAACTsTAAAJPBMAAAk9EwAACT4TAAAJPxMAAAlAEwAACUETAAAJQhMAAAlDEwAACUQTAAAJRRMAAAlGEwAACUcTAAAJSBMAAAlJEwAACUoTAAAJSxMAAAlMEwAACU0TAAAJThMAAAlPEwAACVATAAAJURMAAAlSEwAACVMTAAAJVBMAAAlVEwAACVYTAAAJVxMAAAlYEwAACVkTAAAJWhMAAAlbEwAACVwTAAAJXRMAAAleEwAACV8TAAAJYBMAAAlhEwAACWITAAAJYxMAAAlkEwAACWUTAAAJZhMAAAlnEwAACWgTAAAJaRMAAAlqEwAACWsTAAAJbBMAAAltEwAACW4TAAAJbxMAAAlwEwAACXETAAAJchMAAAlzEwAACXQTAAAJdRMAAAl2EwAACXcTAAAJeBMAAAl5EwAACXoTAAAJexMAAAl8EwAACX0TAAAJfhMAAAl/EwAACYATAAAJgRMAAAmCEwAACYMTAAAJhBMAAAmFEwAACYYTAAAJhxMAAAmIEwAACYkTAAAJihMAAAmLEwAACYwTAAAJjRMAAAmOEwAACY8TAAAJkBMAAAmREwAACZITAAAJkxMAAAmUEwAACZUTAAAJlhMAAAmXEwAACZgTAAAJmRMAAAmaEwAACZsTAAAJnBMAAAmdEwAACZ4TAAAJnxMAAAmgEwAACaETAAAJohMAAAmjEwAACaQTAAAJpRMAAAmmEwAACacTAAAJqBMAAAmpEwAACaoTAAAJqxMAAAmsEwAACa0TAAAJrhMAAAmvEwAACbATAAAJsRMAAAmyEwAACbMTAAAJtBMAAAm1EwAACbYTAAAJtxMAAAm4EwAACbkTAAAJuhMAAAm7EwAACbwTAAAJvRMAAAm+EwAACb8TAAAJwBMAAAnBEwAACcITAAAJwxMAAAnEEwAACcUTAAAJxhMAAAnHEwAACcgTAAAJyRMAAAnKEwAACcsTAAAJzBMAAAnNEwAACc4TAAAJzxMAAAnQEwAACdETAAAJ0hMAAAnTEwAACdQTAAAJ1RMAAAnWEwAACdcTAAAJ2BMAAAnZEwAACdoTAAAJ2xMAAAncEwAACd0TAAAJ3hMAAAnfEwAACeATAAAJ4RMAAAniEwAACeMTAAAJ5BMAAAnlEwAACeYTAAAJ5xMAAAnoEwAACekTAAAJ6hMAAAnrEwAACewTAAAJ7RMAAAnuEwAACe8TAAAJ8BMAAAnxEwAACfITAAAJ8xMAAAn0EwAACfUTAAAJ9hMAAAn3EwAACfgTAAAJ+RMAAAn6EwAACfsTAAAJ/BMAAAn9EwAACf4TAAAJ/xMAAAkAFAAACQEUAAAJAhQAAAkDFAAACQQUAAAJBRQAAAkGFAAACQcUAAAJCBQAAAkJFAAACQoUAAAJCxQAAAkMFAAACQ0UAAAJDhQAAAkPFAAACRAUAAAJERQAAAkSFAAACRMUAAAJFBQAAAkVFAAACRYUAAAJFxQAAAkYFAAACRkUAAAJGhQAAAkbFAAACRwUAAAJHRQAAAkeFAAACR8UAAAJIBQAAAkhFAAACSIUAAAJIxQAAAkkFAAACSUUAAAJJhQAAAknFAAACSgUAAAJKRQAAAkqFAAACSsUAAAJLBQAAAktFAAACS4UAAAJLxQAAAkwFAAACTEUAAAJMhQAAAkzFAAACTQUAAAJNRQAAAk2FAAACTcUAAAJOBQAAAk5FAAACToUAAAJOxQAAAk8FAAACT0UAAAJPhQAAAk/FAAACUAUAAAJQRQAAAlCFAAACUMUAAAJRBQAAAlFFAAACUYUAAAJRxQAAAlIFAAACUkUAAAJShQAAAlLFAAACUwUAAAJTRQAAAlOFAAACU8UAAAJUBQAAAlRFAAACVIUAAAJUxQAAAlUFAAACVUUAAAJVhQAAAlXFAAACVgUAAANQAejAQAAAAEAAAAAAQAABApJbmtQb2ludFYxAgAAAAlZFAAACVoUAAAJWxQAAAlcFAAACV0UAAAJXhQAAAlfFAAACWAUAAAJYRQAAAliFAAACWMUAAAJZBQAAAllFAAACWYUAAAJZxQAAAloFAAACWkUAAAJahQAAAlrFAAACWwUAAAJbRQAAAluFAAACW8UAAAJcBQAAAlxFAAACXIUAAAJcxQAAAl0FAAACXUUAAAJdhQAAAl3FAAACXgUAAAJeRQAAAl6FAAACXsUAAAJfBQAAAl9FAAACX4UAAAJfxQAAAmAFAAACYEUAAAJghQAAAmDFAAACYQUAAAJhRQAAAmGFAAACYcUAAAJiBQAAAmJFAAACYoUAAAJixQAAAmMFAAACY0UAAAJjhQAAAmPFAAACZAUAAAJkRQAAAmSFAAACZMUAAAJlBQAAAmVFAAACZYUAAAJlxQAAAmYFAAACZkUAAAJmhQAAAmbFAAACZwUAAAJnRQAAAmeFAAACZ8UAAAJoBQAAAmhFAAACaIUAAAJoxQAAAmkFAAACaUUAAAJphQAAAmnFAAACagUAAAJqRQAAAmqFAAACasUAAAJrBQAAAmtFAAACa4UAAAJrxQAAAmwFAAACbEUAAAJshQAAAmzFAAACbQUAAAJtRQAAAm2FAAACbcUAAAJuBQAAAm5FAAACboUAAAJuxQAAAm8FAAACb0UAAAJvhQAAAm/FAAACcAUAAAJwRQAAAnCFAAACcMUAAAJxBQAAAnFFAAACcYUAAAJxxQAAAnIFAAACckUAAAJyhQAAAnLFAAACcwUAAAJzRQAAAnOFAAACc8UAAAJ0BQAAAnRFAAACdIUAAAJ0xQAAAnUFAAACdUUAAAJ1hQAAAnXFAAACdgUAAAJ2RQAAAnaFAAACdsUAAAJ3BQAAAndFAAACd4UAAAJ3xQAAAngFAAACeEUAAAJ4hQAAAnjFAAACeQUAAAJ5RQAAAnmFAAACecUAAAJ6BQAAAnpFAAACeoUAAAJ6xQAAAnsFAAACe0UAAAJ7hQAAAnvFAAACfAUAAAJ8RQAAAnyFAAACfMUAAAJ9BQAAAn1FAAACfYUAAAJ9xQAAAn4FAAACfkUAAAJ+hQAAAn7FAAACfwUAAAJ/RQAAAn+FAAACf8UAAAJABUAAAkBFQAACQIVAAAJAxUAAAkEFQAACQUVAAAJBhUAAAkHFQAACQgVAAAJCRUAAAkKFQAACQsVAAAJDBUAAAkNFQAACQ4VAAAJDxUAAAkQFQAACREVAAAJEhUAAAkTFQAACRQVAAAJFRUAAAkWFQAACRcVAAAJGBUAAAkZFQAACRoVAAAJGxUAAAkcFQAACR0VAAAJHhUAAAkfFQAACSAVAAAJIRUAAAkiFQAACSMVAAAJJBUAAA00B6UBAAAAAQAAAEAAAAAECklua1BvaW50VjECAAAACSUVAAAJJhUAAAknFQAACSgVAAAJKRUAAAkqFQAACSsVAAAJLBUAAAktFQAACS4VAAAJLxUAAAkwFQAACTEVAAAJMhUAAAkzFQAACTQVAAAJNRUAAAk2FQAACTcVAAAJOBUAAAk5FQAACToVAAAJOxUAAAk8FQAACT0VAAAJPhUAAAk/FQAACUAVAAAJQRUAAAlCFQAACUMVAAAJRBUAAAlFFQAACUYVAAAJRxUAAAlIFQAACUkVAAAJShUAAAlLFQAACUwVAAAJTRUAAAlOFQAACU8VAAAJUBUAAAlRFQAACVIVAAAJUxUAAAlUFQAACVUVAAAJVhUAAAlXFQAADQ0HpwEAAAABAAAAAAEAAAQKSW5rUG9pbnRWMQIAAAAJWBUAAAlZFQAACVoVAAAJWxUAAAlcFQAACV0VAAAJXhUAAAlfFQAACWAVAAAJYRUAAAliFQAACWMVAAAJZBUAAAllFQAACWYVAAAJZxUAAAloFQAACWkVAAAJahUAAAlrFQAACWwVAAAJbRUAAAluFQAACW8VAAAJcBUAAAlxFQAACXIVAAAJcxUAAAl0FQAACXUVAAAJdhUAAAl3FQAACXgVAAAJeRUAAAl6FQAACXsVAAAJfBUAAAl9FQAACX4VAAAJfxUAAAmAFQAACYEVAAAJghUAAAmDFQAACYQVAAAJhRUAAAmGFQAACYcVAAAJiBUAAAmJFQAACYoVAAAJixUAAAmMFQAACY0VAAAJjhUAAAmPFQAACZAVAAAJkRUAAAmSFQAACZMVAAAJlBUAAAmVFQAACZYVAAAJlxUAAAmYFQAACZkVAAAJmhUAAAmbFQAACZwVAAAJnRUAAAmeFQAACZ8VAAAJoBUAAAmhFQAACaIVAAAJoxUAAAmkFQAACaUVAAAJphUAAAmnFQAACagVAAAJqRUAAAmqFQAACasVAAAJrBUAAAmtFQAACa4VAAAJrxUAAAmwFQAACbEVAAAJshUAAAmzFQAACbQVAAAJtRUAAAm2FQAACbcVAAAJuBUAAAm5FQAACboVAAAJuxUAAAm8FQAACb0VAAAJvhUAAAm/FQAACcAVAAAJwRUAAAnCFQAACcMVAAAJxBUAAAnFFQAACcYVAAAJxxUAAAnIFQAACckVAAAJyhUAAAnLFQAACcwVAAAJzRUAAAnOFQAACc8VAAAJ0BUAAAnRFQAACdIVAAAJ0xUAAAnUFQAACdUVAAAJ1hUAAAnXFQAACdgVAAAJ2RUAAAnaFQAACdsVAAAJ3BUAAAndFQAACd4VAAAJ3xUAAAngFQAACeEVAAAJ4hUAAAnjFQAACeQVAAAJ5RUAAAnmFQAACecVAAAJ6BUAAAnpFQAACeoVAAAJ6xUAAAnsFQAACe0VAAAJ7hUAAAnvFQAACfAVAAAJ8RUAAAnyFQAACfMVAAAJ9BUAAAn1FQAACfYVAAAJ9xUAAAn4FQAACfkVAAAJ+hUAAAn7FQAACfwVAAAJ/RUAAAn+FQAACf8VAAAJABYAAAkBFgAACQIWAAAJAxYAAAkEFgAACQUWAAAJBhYAAAkHFgAACQgWAAAJCRYAAAkKFgAACQsWAAAJDBYAAAkNFgAACQ4WAAAJDxYAAAkQFgAACREWAAAJEhYAAAkTFgAACRQWAAAJFRYAAAkWFgAACRcWAAAJGBYAAAkZFgAACRoWAAAJGxYAAAkcFgAACR0WAAAJHhYAAAkfFgAACSAWAAAJIRYAAAkiFgAACSMWAAAJJBYAAAklFgAACSYWAAANMQepAQAAAAEAAAAAAgAABApJbmtQb2ludFYxAgAAAAknFgAACSgWAAAJKRYAAAkqFgAACSsWAAAJLBYAAAktFgAACS4WAAAJLxYAAAkwFgAACTEWAAAJMhYAAAkzFgAACTQWAAAJNRYAAAk2FgAACTcWAAAJOBYAAAk5FgAACToWAAAJOxYAAAk8FgAACT0WAAAJPhYAAAk/FgAACUAWAAAJQRYAAAlCFgAACUMWAAAJRBYAAAlFFgAACUYWAAAJRxYAAAlIFgAACUkWAAAJShYAAAlLFgAACUwWAAAJTRYAAAlOFgAACU8WAAAJUBYAAAlRFgAACVIWAAAJUxYAAAlUFgAACVUWAAAJVhYAAAlXFgAACVgWAAAJWRYAAAlaFgAACVsWAAAJXBYAAAldFgAACV4WAAAJXxYAAAlgFgAACWEWAAAJYhYAAAljFgAACWQWAAAJZRYAAAlmFgAACWcWAAAJaBYAAAlpFgAACWoWAAAJaxYAAAlsFgAACW0WAAAJbhYAAAlvFgAACXAWAAAJcRYAAAlyFgAACXMWAAAJdBYAAAl1FgAACXYWAAAJdxYAAAl4FgAACXkWAAAJehYAAAl7FgAACXwWAAAJfRYAAAl+FgAACX8WAAAJgBYAAAmBFgAACYIWAAAJgxYAAAmEFgAACYUWAAAJhhYAAAmHFgAACYgWAAAJiRYAAAmKFgAACYsWAAAJjBYAAAmNFgAACY4WAAAJjxYAAAmQFgAACZEWAAAJkhYAAAmTFgAACZQWAAAJlRYAAAmWFgAACZcWAAAJmBYAAAmZFgAACZoWAAAJmxYAAAmcFgAACZ0WAAAJnhYAAAmfFgAACaAWAAAJoRYAAAmiFgAACaMWAAAJpBYAAAmlFgAACaYWAAAJpxYAAAmoFgAACakWAAAJqhYAAAmrFgAACawWAAAJrRYAAAmuFgAACa8WAAAJsBYAAAmxFgAACbIWAAAJsxYAAAm0FgAACbUWAAAJthYAAAm3FgAACbgWAAAJuRYAAAm6FgAACbsWAAAJvBYAAAm9FgAACb4WAAAJvxYAAAnAFgAACcEWAAAJwhYAAAnDFgAACcQWAAAJxRYAAAnGFgAACccWAAAJyBYAAAnJFgAACcoWAAAJyxYAAAnMFgAACc0WAAAJzhYAAAnPFgAACdAWAAAJ0RYAAAnSFgAACdMWAAAJ1BYAAAnVFgAACdYWAAAJ1xYAAAnYFgAACdkWAAAJ2hYAAAnbFgAACdwWAAAJ3RYAAAneFgAACd8WAAAJ4BYAAAnhFgAACeIWAAAJ4xYAAAnkFgAACeUWAAAJ5hYAAAnnFgAACegWAAAJ6RYAAAnqFgAACesWAAAJ7BYAAAntFgAACe4WAAAJ7xYAAAnwFgAACfEWAAAJ8hYAAAnzFgAACfQWAAAJ9RYAAAn2FgAACfcWAAAJ+BYAAAn5FgAACfoWAAAJ+xYAAAn8FgAACf0WAAAJ/hYAAAn/FgAACQAXAAAJARcAAAkCFwAACQMXAAAJBBcAAAkFFwAACQYXAAAJBxcAAAkIFwAACQkXAAAJChcAAAkLFwAACQwXAAAJDRcAAAkOFwAACQ8XAAAJEBcAAAkRFwAACRIXAAAJExcAAAkUFwAACRUXAAAJFhcAAAkXFwAACRgXAAAJGRcAAAkaFwAACRsXAAAJHBcAAAkdFwAACR4XAAAJHxcAAAkgFwAACSEXAAAJIhcAAAkjFwAACSQXAAAJJRcAAAkmFwAACScXAAAJKBcAAAkpFwAACSoXAAAJKxcAAAksFwAACS0XAAAJLhcAAAkvFwAACTAXAAAJMRcAAAkyFwAACTMXAAAJNBcAAAk1FwAACTYXAAAJNxcAAAk4FwAADe4HqwEAAAABAAAAAAIAAAQKSW5rUG9pbnRWMQIAAAAJORcAAAk6FwAACTsXAAAJPBcAAAk9FwAACT4XAAAJPxcAAAlAFwAACUEXAAAJQhcAAAlDFwAACUQXAAAJRRcAAAlGFwAACUcXAAAJSBcAAAlJFwAACUoXAAAJSxcAAAlMFwAACU0XAAAJThcAAAlPFwAACVAXAAAJURcAAAlSFwAACVMXAAAJVBcAAAlVFwAACVYXAAAJVxcAAAlYFwAACVkXAAAJWhcAAAlbFwAACVwXAAAJXRcAAAleFwAACV8XAAAJYBcAAAlhFwAACWIXAAAJYxcAAAlkFwAACWUXAAAJZhcAAAlnFwAACWgXAAAJaRcAAAlqFwAACWsXAAAJbBcAAAltFwAACW4XAAAJbxcAAAlwFwAACXEXAAAJchcAAAlzFwAACXQXAAAJdRcAAAl2FwAACXcXAAAJeBcAAAl5FwAACXoXAAAJexcAAAl8FwAACX0XAAAJfhcAAAl/FwAACYAXAAAJgRcAAAmCFwAACYMXAAAJhBcAAAmFFwAACYYXAAAJhxcAAAmIFwAACYkXAAAJihcAAAmLFwAACYwXAAAJjRcAAAmOFwAACY8XAAAJkBcAAAmRFwAACZIXAAAJkxcAAAmUFwAACZUXAAAJlhcAAAmXFwAACZgXAAAJmRcAAAmaFwAACZsXAAAJnBcAAAmdFwAACZ4XAAAJnxcAAAmgFwAACaEXAAAJohcAAAmjFwAACaQXAAAJpRcAAAmmFwAACacXAAAJqBcAAAmpFwAACaoXAAAJqxcAAAmsFwAACa0XAAAJrhcAAAmvFwAACbAXAAAJsRcAAAmyFwAACbMXAAAJtBcAAAm1FwAACbYXAAAJtxcAAAm4FwAACbkXAAAJuhcAAAm7FwAACbwXAAAJvRcAAAm+FwAACb8XAAAJwBcAAAnBFwAACcIXAAAJwxcAAAnEFwAACcUXAAAJxhcAAAnHFwAACcgXAAAJyRcAAAnKFwAACcsXAAAJzBcAAAnNFwAACc4XAAAJzxcAAAnQFwAACdEXAAAJ0hcAAAnTFwAACdQXAAAJ1RcAAAnWFwAACdcXAAAJ2BcAAAnZFwAACdoXAAAJ2xcAAAncFwAACd0XAAAJ3hcAAAnfFwAACeAXAAAJ4RcAAAniFwAACeMXAAAJ5BcAAAnlFwAACeYXAAAJ5xcAAAnoFwAACekXAAAJ6hcAAAnrFwAACewXAAAJ7RcAAAnuFwAACe8XAAAJ8BcAAAnxFwAACfIXAAAJ8xcAAAn0FwAACfUXAAAJ9hcAAAn3FwAACfgXAAAJ+RcAAAn6FwAACfsXAAAJ/BcAAAn9FwAACf4XAAAJ/xcAAAkAGAAACQEYAAAJAhgAAAkDGAAACQQYAAAJBRgAAAkGGAAACQcYAAAJCBgAAAkJGAAACQoYAAAJCxgAAAkMGAAACQ0YAAAJDhgAAAkPGAAACRAYAAAJERgAAAkSGAAACRMYAAAJFBgAAAkVGAAACRYYAAAJFxgAAAkYGAAACRkYAAAJGhgAAAkbGAAACRwYAAAJHRgAAAkeGAAACR8YAAAJIBgAAAkhGAAACSIYAAAJIxgAAAkkGAAACSUYAAAJJhgAAAknGAAACSgYAAAJKRgAAAkqGAAACSsYAAAJLBgAAAktGAAACS4YAAAJLxgAAAkwGAAACTEYAAAJMhgAAAkzGAAACTQYAAAJNRgAAAk2GAAACTcYAAAJOBgAAAk5GAAADf8HrQEAAAABAAAAQAAAAAQKSW5rUG9pbnRWMQIAAAAJOhgAAAk7GAAACTwYAAAJPRgAAAk+GAAACT8YAAAJQBgAAAlBGAAACUIYAAAJQxgAAAlEGAAACUUYAAAJRhgAAAlHGAAACUgYAAAJSRgAAAlKGAAACUsYAAAJTBgAAAlNGAAACU4YAAAJTxgAAAlQGAAACVEYAAAJUhgAAAlTGAAACVQYAAAJVRgAAAlWGAAACVcYAAAJWBgAAAlZGAAACVoYAAAJWxgAAAlcGAAACV0YAAANHAevAQAAAAEAAABAAAAABApJbmtQb2ludFYxAgAAAAleGAAACV8YAAAJYBgAAAlhGAAACWIYAAAJYxgAAAlkGAAACWUYAAAJZhgAAAlnGAAACWgYAAAJaRgAAAlqGAAACWsYAAAJbBgAAAltGAAACW4YAAAJbxgAAAlwGAAACXEYAAAJchgAAAlzGAAACXQYAAAJdRgAAAl2GAAACXcYAAAJeBgAAAl5GAAACXoYAAAJexgAAAl8GAAACX0YAAAJfhgAAAl/GAAACYAYAAAJgRgAAAmCGAAACYMYAAAJhBgAAAmFGAAACYYYAAAJhxgAAAmIGAAACYkYAAAJihgAAAmLGAAACYwYAAAJjRgAAAmOGAAACY8YAAAJkBgAAAmRGAAACZIYAAAJkxgAAAmUGAAACZUYAAAJlhgAAAmXGAAACZgYAAAJmRgAAA0EB7EBAAAAAQAAAIAAAAAECklua1BvaW50VjECAAAACZoYAAAJmxgAAAmcGAAACZ0YAAAJnhgAAAmfGAAACaAYAAAJoRgAAAmiGAAACaMYAAAJpBgAAAmlGAAACaYYAAAJpxgAAAmoGAAACakYAAAJqhgAAAmrGAAACawYAAAJrRgAAAmuGAAACa8YAAAJsBgAAAmxGAAACbIYAAAJsxgAAAm0GAAACbUYAAAJthgAAAm3GAAACbgYAAAJuRgAAAm6GAAACbsYAAAJvBgAAAm9GAAACb4YAAAJvxgAAAnAGAAACcEYAAAJwhgAAAnDGAAACcQYAAAJxRgAAAnGGAAACccYAAAJyBgAAAnJGAAACcoYAAAJyxgAAAnMGAAACc0YAAAJzhgAAAnPGAAACdAYAAAJ0RgAAAnSGAAACdMYAAAJ1BgAAAnVGAAACdYYAAAJ1xgAAAnYGAAACdkYAAAJ2hgAAAnbGAAACdwYAAAJ3RgAAAneGAAACd8YAAAJ4BgAAAnhGAAACeIYAAAJ4xgAAA02B7MBAAAAAQAAAAQAAAAECklua1BvaW50VjECAAAACeQYAAAJ5RgAAAnmGAAACge1AQAAAAEAAAAEAAAABApJbmtQb2ludFYxAgAAAAnnGAAADQMHtwEAAAABAAAABAAAAAQKSW5rUG9pbnRWMQIAAAAJ6BgAAAnpGAAADQIHuQEAAAABAAAAIAAAAAQKSW5rUG9pbnRWMQIAAAAJ6hgAAAnrGAAACewYAAAJ7RgAAAnuGAAACe8YAAAJ8BgAAAnxGAAACfIYAAAJ8xgAAAn0GAAACfUYAAAJ9hgAAAn3GAAACfgYAAAJ+RgAAAn6GAAACfsYAAAJ/BgAAAn9GAAACf4YAAAJ/xgAAAkAGQAACQEZAAAJAhkAAA0HB7sBAAAAAQAAAIAAAAAECklua1BvaW50VjECAAAACQMZAAAJBBkAAAkFGQAACQYZAAAJBxkAAAkIGQAACQkZAAAJChkAAAkLGQAACQwZAAAJDRkAAAkOGQAACQ8ZAAAJEBkAAAkRGQAACRIZAAAJExkAAAkUGQAACRUZAAAJFhkAAAkXGQAACRgZAAAJGRkAAAkaGQAACRsZAAAJHBkAAAkdGQAACR4ZAAAJHxkAAAkgGQAACSEZAAAJIhkAAAkjGQAACSQZAAAJJRkAAAkmGQAACScZAAAJKBkAAAkpGQAACSoZAAAJKxkAAAksGQAACS0ZAAAJLhkAAAkvGQAACTAZAAAJMRkAAAkyGQAACTMZAAAJNBkAAAk1GQAACTYZAAAJNxkAAAk4GQAACTkZAAAJOhkAAAk7GQAACTwZAAAJPRkAAAk+GQAACT8ZAAAJQBkAAAlBGQAACUIZAAAJQxkAAAlEGQAACUUZAAAJRhkAAAlHGQAACUgZAAAJSRkAAA05B70BAAAAAQAAAEAAAAAECklua1BvaW50VjECAAAACUoZAAAJSxkAAAlMGQAACU0ZAAAJThkAAAlPGQAACVAZAAAJURkAAAlSGQAACVMZAAAJVBkAAAlVGQAACVYZAAAJVxkAAAlYGQAACVkZAAAJWhkAAAlbGQAACVwZAAAJXRkAAAleGQAACV8ZAAAJYBkAAAlhGQAACWIZAAAJYxkAAAlkGQAACWUZAAAJZhkAAAlnGQAACWgZAAAJaRkAAAlqGQAACWsZAAAJbBkAAAltGQAACW4ZAAAJbxkAAAlwGQAACXEZAAANGAW+AQAACklua1BvaW50VjEEAAAAAVgBWQ5QcmVzc3VyZUZhY3RvcglUaW1lU3RhbXAAAAAABgYLEAIAAACkAl9c/aCzP9dt3dZt3cY/AAAAPwAAAAAAAAAAAb8BAAC+AQAAxHazPIlMsz/Xbd3Wbd3GPwAAAD8QAAAAAAAAAAHAAQAAvgEAAOTqBx0V+LI/123d1m3dxj8AAAA/EAAAAAAAAAABwQEAAL4BAAAi07DdLE+yP9dt3dZt3cY/AAAAPx8AAAAAAAAAAcIBAAC+AQAAQkcFvrj6sT/Xbd3Wbd3GPwAAAD8fAAAAAAAAAAHDAQAAvgEAAIIvrn7QUbE/123d1m3dxj8AAAA/LwAAAAAAAAABxAEAAL4BAACiowJfXP2wP9dt3dZt3cY/AAAAPy8AAAAAAAAAAcUBAAC+AQAAwBdXP+iosD/Xbd3Wbd3GPwAAAD8/AAAAAAAAAAHGAQAAvgEAAOCLqx90VLA/123d1m3dxj8AAAA/PwAAAAAAAAABxwEAAL4BAAAAAAAAAACwP9dt3dZt3cY/AAAAPz8AAAAAAAAAAcgBAAC+AQAAQOiowBdXrz/Xbd3Wbd3GPwAAAD8/AAAAAAAAAAHJAQAAvgEAAIDQUYEvrq4/123d1m3dxj8AAAA/TgAAAAAAAAABygEAAL4BAAC8uPpBRwWuP9dt3dZt3cY/AAAAP04AAAAAAAAAAcsBAAC+AQAA/KCjAl9crT/Xbd3Wbd3GPwAAAD9OAAAAAAAAAAHMAQAAvgEAADyJTMN2s6w/123d1m3dxj8AAAA/XgAAAAAAAAABzQEAAL4BAAB8cfWDjgqsP9dt3dZt3cY/AAAAP14AAAAAAAAAAc4BAAC+AQAAvFmeRKZhqz/Xbd3Wbd3GPwAAAD9eAAAAAAAAAAHPAQAAvgEAAPhBRwW+uKo/123d1m3dxj8AAAA/bQAAAAAAAAAB0AEAAL4BAAA4KvDF1Q+qP9dt3dZt3cY/AAAAP20AAAAAAAAAAdEBAAC+AQAAeBKZhu1mqT/Xbd3Wbd3GPwAAAD9tAAAAAAAAAAHSAQAAvgEAALj6QUcFvqg/123d1m3dxj8AAAA/fQAAAAAAAAAB0wEAAL4BAAD84uoHHRWoP9dt3dZt3cY/AAAAP30AAAAAAAAAAdQBAAC+AQAAOMuTyDRspz/Xbd3Wbd3GPwAAAD99AAAAAAAAAAHVAQAAvgEAAHizPIlMw6Y/123d1m3dxj8AAAA/fQAAAAAAAAAB1gEAAL4BAAC4m+VJZBqmP9dt3dZt3cY/AAAAP40AAAAAAAAAAdcBAAC+AQAA+IOOCnxxpT/Xbd3Wbd3GPwAAAD+NAAAAAAAAAAHYAQAAvgEAADhsN8uTyKQ/123d1m3dxj8AAAA/jQAAAAAAAAAB2QEAAL4BAAC0PIlMw3ajP9dt3dZt3cY/AAAAP40AAAAAAAAAAdoBAAC+AQAA9CQyDdvNoj/Xbd3Wbd3GPwAAAD+cAAAAAAAAAAHbAQAAvgEAADQN283yJKI/123d1m3dxj8AAAA/nAAAAAAAAAAB3AEAAL4BAAB09YOOCnyhP9dt3dZt3cY/AAAAP5wAAAAAAAAAAd0BAAC+AQAAsN0sTyLToD/Xbd3Wbd3GPwAAAD+sAAAAAAAAAAHeAQAAvgEAAPDF1Q86KqA/123d1m3dxj8AAAA/rAAAAAAAAAAB3wEAAL4BAABgXP2gowKfP9dt3dZt3cY/AAAAP7wAAAAAAAAAAeABAAC+AQAA4CxPItOwnT/Xbd3Wbd3GPwAAAD/LAAAAAAAAAAHhAQAAvgEAAFj9oKMCX5w/123d1m3dxj8AAAA/2wAAAAAAAAAB4gEAAL4BAABY/aCjAl+cP1hxFVdxFcc/AAAAP9sAAAAAAAAAAeMBAAC+AQAA2M3yJDINmz9YcRVXcRXHPwAAAD/qAAAAAAAAAAHkAQAAvgEAANjN8iQyDZs/2HRN13RNxz8AAAA/6gAAAAAAAAAB5QEAAL4BAABYnkSmYbuZP1h4hVd4hcc/AAAAP+oAAAAAAAAAAeYBAAC+AQAA2G6WJ5FpmD9YeIVXeIXHPwAAAD/6AAAAAAAAAAHnAQAAvgEAAFQ/6KjAF5c/2Xu913u9xz8AAAA/+gAAAAAAAAAB6AEAAL4BAABUP+iowBeXP1h/9Vd/9cc/AAAAP/oAAAAAAAAAAekBAAC+AQAAVD/oqMAXlz/Ygi3Ygi3IPwAAAD8KAQAAAAAAAAHqAQAAvgEAANgPOirwxZU/2Ymd2ImdyD8AAAA/CgEAAAAAAAAB6wEAAL4BAABY4IurH3SUP9mJndiJncg/AAAAPwoBAAAAAAAAAewBAAC+AQAAWOCLqx90lD/akA3ZkA3JPwAAAD8ZAQAAAAAAAAHtAQAAvgEAANSw3SxPIpM/WpRFWZRFyT8AAAA/GQEAAAAAAAAB7gEAAL4BAABUgS+uftCRP1qURVmURck/AAAAPxkBAAAAAAAAAe8BAAC+AQAAVIEvrn7QkT/al33Zl33JPwAAAD8pAQAAAAAAAAHwAQAAvgEAAFSBL65+0JE/W5u1WZu1yT8AAAA/KQEAAAAAAAAB8QEAAL4BAADQUYEvrn6QP9ue7dme7ck/AAAAPzkBAAAAAAAAAfIBAAC+AQAA0FGBL65+kD9aoiVaoiXKPwAAAD85AQAAAAAAAAHzAQAAvgEAAKBEpmG7WY4/WqIlWqIlyj8AAAA/SAEAAAAAAAAB9AEAAL4BAACgRKZhu1mOP9ulXdqlXco/AAAAP0gBAAAAAAAAAfUBAAC+AQAAoESmYbtZjj9bqZVaqZXKPwAAAD9YAQAAAAAAAAH2AQAAvgEAAKBEpmG7WY4/26zN2qzNyj8AAAA/WAEAAAAAAAAB9wEAAL4BAACgRKZhu1mOP1uwBVuwBcs/AAAAP1gBAAAAAAAAAfgBAAC+AQAAoESmYbtZjj/csz3bsz3LPwAAAD9nAQAAAAAAAAH5AQAAvgEAAKBEpmG7WY4/XLd1W7d1yz8AAAA/ZwEAAAAAAAAB+gEAAL4BAACgRKZhu1mOP9y6rdu6rcs/AAAAP2cBAAAAAAAAAfsBAAC+AQAAoESmYbtZjj9dvuVbvuXLPwAAAD93AQAAAAAAAAH8AQAAvgEAAKBEpmG7WY4/3MEd3MEdzD8AAAA/dwEAAAAAAAAB/QEAAL4BAACgRKZhu1mOP1zFVVzFVcw/AAAAP3cBAAAAAAAAAf4BAAC+AQAAoESmYbtZjj9ezMVczMXMPwAAAD+HAQAAAAAAAAH/AQAAvgEAAKBEpmG7WY4/XtM1XdM1zT8AAAA/hwEAAAAAAAABAAIAAL4BAACgRKZhu1mOP97Wbd3Wbc0/AAAAP4cBAAAAAAAAAQECAAC+AQAAoESmYbtZjj9e2qVd2qXNPwAAAD+WAQAAAAAAAAECAgAAvgEAANBRgS+ufpA/3t3d3d3dzT8AAAA/lgEAAAAAAAABAwIAAL4BAABUgS+uftCRP97kTd7kTc4/AAAAP5YBAAAAAAAAAQQCAAC+AQAA1LDdLE8ikz9g6IVe6IXOPwAAAD+mAQAAAAAAAAEFAgAAvgEAANSw3SxPIpM/4Ou93uu9zj8AAAA/pgEAAAAAAAABBgIAAL4BAABY4IurH3SUP2Dv9V7v9c4/AAAAP6YBAAAAAAAAAQcCAAC+AQAA2A86KvDFlT/g8i3f8i3PPwAAAD+mAQAAAAAAAAEIAgAAvgEAAFQ/6KjAF5c/YPZlX/Zlzz8AAAA/tgEAAAAAAAABCQIAAL4BAABUP+iowBeXP+D5nd/5nc8/AAAAP7YBAAAAAAAAAQoCAAC+AQAA2G6WJ5FpmD/g+Z3f+Z3PPwAAAD+2AQAAAAAAAAELAgAAvgEAAFieRKZhu5k/YP3VX/3Vzz8AAAA/xQEAAAAAAAABDAIAAL4BAABYnkSmYbuZP3AAB3AAB9A/AAAAP8UBAAAAAAAAAQ0CAAC+AQAAWP2gowJfnD8xAiMwAiPQPwAAAD/FAQAAAAAAAAEOAgAAvgEAAFj9oKMCX5w/8QM/8AM/0D8AAAA/xQEAAAAAAAABDwIAAL4BAADgLE8i07CdP7EFW7AFW9A/AAAAP9UBAAAAAAAAARACAAC+AQAA8MXVDzoqoD+xBVuwBVvQPwAAAD/VAQAAAAAAAAERAgAAvgEAAPDF1Q86KqA/cQd3cAd30D8AAAA/1QEAAAAAAAABEgIAAL4BAAB09YOOCnyhPzEJkzAJk9A/AAAAP9UBAAAAAAAAARMCAAC+AQAANA3bzfIkoj/xCq/wCq/QPwAAAD/kAQAAAAAAAAEUAgAAvgEAAPQkMg3bzaI/8Qqv8Aqv0D8AAAA/5AEAAAAAAAABFQIAAL4BAAB0VOCLqx+kP/EKr/AKr9A/AAAAP+QBAAAAAAAAARYCAAC+AQAAdFTgi6sfpD+yDMuwDMvQPwAAAD/kAQAAAAAAAAEXAgAAvgEAADhsN8uTyKQ/cg7ncA7n0D8AAAA/9AEAAAAAAAABGAIAAL4BAAD4g44KfHGlP3IO53AO59A/AAAAP/QBAAAAAAAAARkCAAC+AQAAuJvlSWQapj9yDudwDufQPwAAAD/0AQAAAAAAAAEaAgAAvgEAAHizPIlMw6Y/cg7ncA7n0D8AAAA/9AEAAAAAAAABGwIAAL4BAAD84uoHHRWoPzEQAzEQA9E/AAAAPwQCAAAAAAAAARwCAAC+AQAAuPpBRwW+qD/xER/xER/RPwAAAD8EAgAAAAAAAAEdAgAAvgEAAHgSmYbtZqk/8REf8REf0T8AAAA/BAIAAAAAAAABHgIAAL4BAAA4KvDF1Q+qP/ERH/ERH9E/AAAAPxMCAAAAAAAAAR8CAAC+AQAA+EFHBb64qj/xER/xER/RPwAAAD8TAgAAAAAAAAEgAgAAvgEAAHxx9YOOCqw/8REf8REf0T8AAAA/EwIAAAAAAAABIQIAAL4BAAA8iUzDdrOsP/ERH/ERH9E/AAAAPxMCAAAAAAAAASICAAC+AQAAvLj6QUcFrj+xEzuxEzvRPwAAAD8jAgAAAAAAAAEjAgAAvgEAAAAAAAAAALA/sRM7sRM70T8AAAA/IwIAAAAAAAABJAIAAL4BAADgi6sfdFSwP3EVV3EVV9E/AAAAPyMCAAAAAAAAASUCAAC+AQAAgi+uftBRsT9xFVdxFVfRPwAAAD8jAgAAAAAAAAEmAgAAvgEAAGK7WZ5EprE/MhdzMRdz0T8AAAA/MwIAAAAAAAABJwIAAL4BAAAEX1z9oKOyPzIXczEXc9E/AAAAPzMCAAAAAAAAASgCAAC+AQAA5OoHHRX4sj8yF3MxF3PRPwAAAD8zAgAAAAAAAAEpAgAAvgEAAIaOCnxx9bM/MhdzMRdz0T8AAAA/QgIAAAAAAAABKgIAAL4BAAAkMg3bzfK0PzIXczEXc9E/AAAAP0ICAAAAAAAAASsCAAC+AQAABL64+kFHtT8yF3MxF3PRPwAAAD9CAgAAAAAAAAEsAgAAvgEAAKZhu1meRLY/MhdzMRdz0T8AAAA/QgIAAAAAAAABLQIAAL4BAABmeRKZhu22PzIXczEXc9E/AAAAP1ICAAAAAAAAAS4CAAC+AQAACB0V+OLqtz8yF3MxF3PRPwAAAD9SAgAAAAAAAAEvAgAAvgEAAKrAF1c/6Lg/cRVXcRVX0T8AAAA/UgIAAAAAAAABMAIAAL4BAACKTMN2szy5P3EVV3EVV9E/AAAAP1ICAAAAAAAAATECAAC+AQAASmQatpvluT+xEzuxEzvRPwAAAD9hAgAAAAAAAAEyAgAAvgEAACrwxdUPOro/8REf8REf0T8AAAA/YQIAAAAAAAABMwIAAL4BAADsBx0V+OK6P/ERH/ERH9E/AAAAP2ECAAAAAAAAATQCAAC+AQAArB90VOCLuz9yDudwDufQPwAAAD9hAgAAAAAAAAE1AgAAvgEAAKwfdFTgi7s/sgzLsAzL0D8AAAA/cQIAAAAAAAABNgIAAL4BAABuN8uTyDS8P/EKr/AKr9A/AAAAP3ECAAAAAAAAATcCAAC+AQAATsN2szyJvD8xCZMwCZPQPwAAAD9xAgAAAAAAAAE4AgAAvgEAAE7DdrM8ibw/cQd3cAd30D8AAAA/cQIAAAAAAAABOQIAAL4BAAAuTyLTsN28P3EHd3AHd9A/AAAAP4ECAAAAAAAAAToCAAC+AQAADNvN8iQyvT/xAz/wAz/QPwAAAD+BAgAAAAAAAAE7AgAAvgEAAAzbzfIkMr0/MQIjMAIj0D8AAAA/gQIAAAAAAAABPAIAAL4BAADsZnkSmYa9P2D91V/91c8/AAAAP4ECAAAAAAAAAT0CAAC+AQAA7GZ5EpmGvT9g9mVf9mXPPwAAAD+QAgAAAAAAAAE+AgAAvgEAAOxmeRKZhr0/YO/1Xu/1zj8AAAA/kAIAAAAAAAABPwIAAL4BAADsZnkSmYa9P2DohV7ohc4/AAAAP5ACAAAAAAAAAUACAAC+AQAA7GZ5EpmGvT9e4RVe4RXOPwAAAD+QAgAAAAAAAAFBAgAAvgEAAOxmeRKZhr0/XtM1XdM1zT8AAAA/oAIAAAAAAAABQgIAAL4BAADsZnkSmYa9P17MxVzMxcw/AAAAP6ACAAAAAAAAAUMCAAC+AQAA7GZ5EpmGvT/cwR3cwR3MPwAAAD+gAgAAAAAAAAFEAgAAvgEAAOxmeRKZhr0/XLd1W7d1yz8AAAA/oAIAAAAAAAABRQIAAL4BAADsZnkSmYa9P9uszdqszco/AAAAP7ACAAAAAAAAAUYCAAC+AQAA7GZ5EpmGvT9aoiVaoiXKPwAAAD+wAgAAAAAAAAFHAgAAvgEAAOxmeRKZhr0/2pd92Zd9yT8AAAA/sAIAAAAAAAABSAIAAL4BAADsZnkSmYa9P1mN1ViN1cg/AAAAP7ACAAAAAAAAAUkCAAC+AQAA7GZ5EpmGvT/ZiZ3YiZ3IPwAAAD+/AgAAAAAAAAFKAgAAvgEAAOxmeRKZhr0/WH/1V3/1xz8AAAA/vwIAAAAAAAABSwIAAL4BAADsZnkSmYa9P1h4hVd4hcc/AAAAP78CAAAAAAAAAUwCAAC+AQAA7GZ5EpmGvT9YcRVXcRXHPwAAAD+/AgAAAAAAAAFNAgAAvgEAAOxmeRKZhr0/V2qlVmqlxj8AAAA/zwIAAAAAAAABTgIAAL4BAADsZnkSmYa9P9dmbdZmbcY/AAAAP88CAAAAAAAAAU8CAAC+AQAA7GZ5EpmGvT/WX/3VX/3FPwAAAD/PAgAAAAAAAAFQAgAAvgEAAOxmeRKZhr0/1ViN1ViNxT8AAAA/3gIAAAAAAAABUQIAAL4BAADsZnkSmYa9P1ZVVVVVVcU/AAAAP94CAAAAAAAAAVICAAC+AQAA7GZ5EpmGvT/WUR3VUR3FPwAAAD/eAgAAAAAAAAFTAgAAvgEAAOxmeRKZhr0/Vk7lVE7lxD8AAAA/3gIAAAAAAAABVAIAAL4BAADsZnkSmYa9P9VKrdRKrcQ/AAAAP+4CAAAAAAAAAVUCAAC+AQAA7GZ5EpmGvT/VQz3UQz3EPwAAAD/uAgAAAAAAAAFWAgAAvgEAAAzbzfIkMr0/VEAFVEAFxD8AAAA/7gIAAAAAAAABVwIAAL4BAAAuTyLTsN28P9Q8zdM8zcM/AAAAP/4CAAAAAAAAAVgCAAC+AQAALk8i07DdvD9UOZVTOZXDPwAAAD/+AgAAAAAAAAFZAgAAvgEAAE7DdrM8ibw/0zVd0zVdwz8AAAA//gIAAAAAAAABWgIAAL4BAABuN8uTyDS8P9Qu7dIu7cI/AAAAP/4CAAAAAAAAAVsCAAC+AQAAbjfLk8g0vD9TK7VSK7XCPwAAAD8NAwAAAAAAAAFcAgAAvgEAAIyrH3RU4Ls/Uyu1Uiu1wj8AAAA/DQMAAAAAAAABXQIAAL4BAACMqx90VOC7P9MnfdInfcI/AAAAPw0DAAAAAAAAAV4CAAC+AQAArB90VOCLuz9TJEVSJEXCPwAAAD8NAwAAAAAAAAFfAgAAvgEAAMyTyDRsN7s/UyRFUiRFwj8AAAA/HQMAAAAAAAABYAIAAL4BAADMk8g0bDe7P9IgDdIgDcI/AAAAPx0DAAAAAAAAAWECAAC+AQAA7AcdFfjiuj9SHdVRHdXBPwAAAD8dAwAAAAAAAAFiAgAAvgEAAAx8cfWDjro/Uh3VUR3VwT8AAAA/LQMAAAAAAAABYwIAAL4BAAAq8MXVDzq6P9IZndEZncE/AAAAPy0DAAAAAAAAAWQCAAC+AQAASmQatpvluT/SGZ3RGZ3BPwAAAD8tAwAAAAAAAAFlAgAAvgEAAGrYbpYnkbk/URZlURZlwT8AAAA/PAMAAAAAAAABZgIAAL4BAACKTMN2szy5P1EWZVEWZcE/AAAAPzwDAAAAAAAAAWcCAAC+AQAAqsAXVz/ouD9RFmVRFmXBPwAAAD88AwAAAAAAAAFoAgAAvgEAAMg0bDfLk7g/URZlURZlwT8AAAA/TAMAAAAAAAABaQIAAL4BAADoqMAXVz+4P1EWZVEWZcE/AAAAP0wDAAAAAAAAAWoCAAC+AQAACB0V+OLqtz/REi3REi3BPwAAAD9MAwAAAAAAAAFrAgAAvgEAAEYFvrj6Qbc/0RIt0RItwT8AAAA/TAMAAAAAAAABbAIAAL4BAACG7WZ5Epm2P9ESLdESLcE/AAAAP1sDAAAAAAAAAW0CAAC+AQAAxtUPOirwtT/REi3REi3BPwAAAD9mAwAAAAAAAAFuAgAAvgEAAORJZBq2m7U/0RIt0RItwT8AAAA/dgMAAAAAAAABbwIAAL4BAAAEvrj6QUe1P9ESLdESLcE/AAAAP3YDAAAAAAAAAXACAAC+AQAARKZhu1metD/REi3REi3BPwAAAD92AwAAAAAAAAFxAgAAvgEAAIaOCnxx9bM/0RIt0RItwT8AAAA/hgMAAAAAAAABcgIAAL4BAADEdrM8iUyzP9ESLdESLcE/AAAAP4YDAAAAAAAAAXMCAAC+AQAA5OoHHRX4sj/REi3REi3BPwAAAD+VAwAAAAAAAAF0AgAAvgEAAARfXP2go7I/0RIt0RItwT8AAAA/lQMAAAAAAAABdQIAAL4BAAAi07DdLE+yP9ESLdESLcE/AAAAP5UDAAAAAAAAAXYCAAC+AQAAQkcFvrj6sT/REi3REi3BPwAAAD+lAwAAAAAAAAF3AgAAvgEAAGK7WZ5EprE/0RIt0RItwT8AAAA/tQMAAAAAAAABeAIAAL4BAACiowJfXP2wP9ESLdESLcE/AAAAP7UDAAAAAAAAAXkCAAC+AQAAwBdXP+iosD/REi3REi3BPwAAAD/EAwAAAAAAAAF6AgAAvgEAAAAAAAAAALA/URZlURZlwT8AAAA/xAMAAAAAAAABewIAAL4BAAAAAAAAAACwP9IZndEZncE/AAAAP8QDAAAAAAAAAXwCAAC+AQAAQOiowBdXrz/SGZ3RGZ3BPwAAAD/UAwAAAAAAAAF9AgAAvgEAAIDQUYEvrq4/Uh3VUR3VwT8AAAA/1AMAAAAAAAABfgIAAL4BAACA0FGBL66uP9IgDdIgDcI/AAAAP9QDAAAAAAAAAX8CAAC+AQAAvLj6QUcFrj/SIA3SIA3CPwAAAD/UAwAAAAAAAAGAAgAAvgEAAPygowJfXK0/0iAN0iANwj8AAAA/4wMAAAAAAAABgQIAAL4BAAD8oKMCX1ytP1MkRVIkRcI/AAAAP+MDAAAAAAAAAYICAAC+AQAA/KCjAl9crT/TJ33SJ33CPwAAAD/jAwAAAAAAAAGDAgAAvgEAADyJTMN2s6w/0yd90id9wj8AAAA/4wMAAAAAAAABhAIAAL4BAAB8cfWDjgqsP9MnfdInfcI/AAAAP/MDAAAAAAAAAYUCAAC+AQAAfHH1g44KrD9TK7VSK7XCPwAAAD/zAwAAAAAAAAGGAgAAvgEAAHxx9YOOCqw/1C7t0i7twj8AAAA/8wMAAAAAAAABhwIAAL4BAAC8WZ5EpmGrP9Qu7dIu7cI/AAAAP/MDAAAAAAAAAYgCAAC+AQAA+EFHBb64qj9UMiVTMiXDPwAAAD8DBAAAAAAAAAGJAgAAvgEAAPhBRwW+uKo/0zVd0zVdwz8AAAA/EgQAAAAAAAABigIAAL4BAAAatpvlSWTeP1RABVRABcQ/AAAAPwAAAAAAAAAAAYsCAAC+AQAAJNOw3SxP3j/VQz3UQz3EPwAAAD8QAAAAAAAAAAGMAgAAvgEAACTTsN0sT94/VUd1VEd1xD8AAAA/EAAAAAAAAAABjQIAAL4BAAAq8MXVDzreP1VHdVRHdcQ/AAAAPx8AAAAAAAAAAY4CAAC+AQAAOirwxdUP3j9VR3VUR3XEPwAAAD8vAAAAAAAAAAGPAgAAvgEAAERHBb64+t0/VUd1VEd1xD8AAAA/PwAAAAAAAAABkAIAAL4BAABKZBq2m+XdP1VHdVRHdcQ/AAAAPz8AAAAAAAAAAZECAAC+AQAAVIEvrn7Q3T9VR3VUR3XEPwAAAD8/AAAAAAAAAAGSAgAAvgEAAFqeRKZhu90/VUd1VEd1xD8AAAA/TgAAAAAAAAABkwIAAL4BAABiu1meRKbdP1VHdVRHdcQ/AAAAP04AAAAAAAAAAZQCAAC+AQAAcvWDjgp83T9VR3VUR3XEPwAAAD9OAAAAAAAAAAGVAgAAvgEAAHoSmYbtZt0/1Uqt1EqtxD8AAAA/TgAAAAAAAAABlgIAAL4BAACKTMN2szzdP9VKrdRKrcQ/AAAAP14AAAAAAAAAAZcCAAC+AQAAmobtZnkS3T/VSq3USq3EPwAAAD9eAAAAAAAAAAGYAgAAvgEAAKKjAl9c/dw/Vk7lVE7lxD8AAAA/XgAAAAAAAAABmQIAAL4BAACy3SxPItPcP1ZO5VRO5cQ/AAAAP14AAAAAAAAAAZoCAAC+AQAAuvpBRwW+3D/WUR3VUR3FPwAAAD9tAAAAAAAAAAGbAgAAvgEAAMo0bDfLk9w/1lEd1VEdxT8AAAA/bQAAAAAAAAABnAIAAL4BAADabpYnkWncP1ZVVVVVVcU/AAAAP20AAAAAAAAAAZ0CAAC+AQAA4ourH3RU3D/VWI3VWI3FPwAAAD9tAAAAAAAAAAGeAgAAvgEAAOqowBdXP9w/1ViN1ViNxT8AAAA/fQAAAAAAAAABnwIAAL4BAADyxdUPOircP1ZcxVVcxcU/AAAAP30AAAAAAAAAAaACAAC+AQAAAAAAAAAA3D/WX/3VX/3FPwAAAD99AAAAAAAAAAGhAgAAvgEAAAgdFfji6ts/VmM1VmM1xj8AAAA/fQAAAAAAAAABogIAAL4BAAAQOirwxdXbP1ZjNVZjNcY/AAAAP40AAAAAAAAAAaMCAAC+AQAAGFc/6KjA2z/XZm3WZm3GPwAAAD+NAAAAAAAAAAGkAgAAvgEAACiRadhults/123d1m3dxj8AAAA/nAAAAAAAAAABpQIAAL4BAAA4y5PINGzbP9dt3dZt3cY/AAAAP5wAAAAAAAAAAaYCAAC+AQAAOMuTyDRs2z9YcRVXcRXHPwAAAD+cAAAAAAAAAAGnAgAAvgEAAEDoqMAXV9s/2HRN13RNxz8AAAA/nAAAAAAAAAABqAIAAL4BAABIBb64+kHbP9h0Tdd0Tcc/AAAAP5wAAAAAAAAAAakCAAC+AQAAUCLTsN0s2z9YeIVXeIXHPwAAAD+sAAAAAAAAAAGqAgAAvgEAAFg/6KjAF9s/2Xu913u9xz8AAAA/rAAAAAAAAAABqwIAAL4BAABgXP2gowLbP1mGZViGZcg/AAAAP7wAAAAAAAAAAawCAAC+AQAAaHkSmYbt2j9ZhmVYhmXIPwAAAD+8AAAAAAAAAAGtAgAAvgEAAGh5EpmG7do/2Ymd2ImdyD8AAAA/vAAAAAAAAAABrgIAAL4BAABoeRKZhu3aP1mN1ViN1cg/AAAAP7wAAAAAAAAAAa8CAAC+AQAAaHkSmYbt2j/akA3ZkA3JPwAAAD/LAAAAAAAAAAGwAgAAvgEAAGh5EpmG7do/WpRFWZRFyT8AAAA/ywAAAAAAAAABsQIAAL4BAABoeRKZhu3aP9qXfdmXfck/AAAAP9sAAAAAAAAAAbICAAC+AQAAaHkSmYbt2j9bm7VZm7XJPwAAAD/bAAAAAAAAAAGzAgAAvgEAAHCWJ5Fp2No/257t2Z7tyT8AAAA/2wAAAAAAAAABtAIAAL4BAABwlieRadjaP1qiJVqiJco/AAAAP9sAAAAAAAAAAbUCAAC+AQAAeLM8iUzD2j/bpV3apV3KPwAAAD/qAAAAAAAAAAG2AgAAvgEAAHizPIlMw9o/W6mVWqmVyj8AAAA/6gAAAAAAAAABtwIAAL4BAACA0FGBL67aP9uszdqszco/AAAAP+oAAAAAAAAAAbgCAAC+AQAAgNBRgS+u2j/csz3bsz3LPwAAAD/6AAAAAAAAAAG5AgAAvgEAAIDQUYEvrto/XLd1W7d1yz8AAAA/+gAAAAAAAAABugIAAL4BAACA0FGBL67aP12+5Vu+5cs/AAAAPwoBAAAAAAAAAbsCAAC+AQAAgNBRgS+u2j9cxVVcxVXMPwAAAD8KAQAAAAAAAAG8AgAAvgEAAIDQUYEvrto/3siN3MiNzD8AAAA/CgEAAAAAAAABvQIAAL4BAACA0FGBL67aP17MxVzMxcw/AAAAPxkBAAAAAAAAAb4CAAC+AQAAgNBRgS+u2j/ez/3cz/3MPwAAAD8ZAQAAAAAAAAG/AgAAvgEAAIDQUYEvrto/3tZt3dZtzT8AAAA/GQEAAAAAAAABwAIAAL4BAACA0FGBL67aP97d3d3d3c0/AAAAPxkBAAAAAAAAAcECAAC+AQAAeLM8iUzD2j9e4RVe4RXOPwAAAD8pAQAAAAAAAAHCAgAAvgEAAHCWJ5Fp2No/YOiFXuiFzj8AAAA/KQEAAAAAAAABwwIAAL4BAABgXP2gowLbP2Dv9V7v9c4/AAAAPykBAAAAAAAAAcQCAAC+AQAAWD/oqMAX2z9g9mVf9mXPPwAAAD85AQAAAAAAAAHFAgAAvgEAAFAi07DdLNs/4Pmd3/mdzz8AAAA/OQEAAAAAAAABxgIAAL4BAABQItOw3SzbP2D91V/91c8/AAAAPzkBAAAAAAAAAccCAAC+AQAAUCLTsN0s2z8xAiMwAiPQPwAAAD85AQAAAAAAAAHIAgAAvgEAAEgFvrj6Qds/8QM/8AM/0D8AAAA/SAEAAAAAAAAByQIAAL4BAABA6KjAF1fbP7EFW7AFW9A/AAAAP0gBAAAAAAAAAcoCAAC+AQAAQOiowBdX2z9xB3dwB3fQPwAAAD9IAQAAAAAAAAHLAgAAvgEAADjLk8g0bNs/cQd3cAd30D8AAAA/SAEAAAAAAAABzAIAAL4BAAA4y5PINGzbPzEJkzAJk9A/AAAAP1gBAAAAAAAAAc0CAAC+AQAAMK5+0FGB2z/xCq/wCq/QPwAAAD9YAQAAAAAAAAHOAgAAvgEAACiRadhults/8Qqv8Aqv0D8AAAA/ZwEAAAAAAAABzwIAAL4BAAAgdFTgi6vbP7IMy7AMy9A/AAAAP2cBAAAAAAAAAdACAAC+AQAAGFc/6KjA2z9yDudwDufQPwAAAD93AQAAAAAAAAHRAgAAvgEAABA6KvDF1ds/cg7ncA7n0D8AAAA/dwEAAAAAAAAB0gIAAL4BAAAIHRX44urbP3IO53AO59A/AAAAP4cBAAAAAAAAAdMCAAC+AQAAAAAAAAAA3D9yDudwDufQPwAAAD+HAQAAAAAAAAHUAgAAvgEAAPji6gcdFdw/MRADMRAD0T8AAAA/lgEAAAAAAAAB1QIAAL4BAADyxdUPOircPzEQAzEQA9E/AAAAP5YBAAAAAAAAAdYCAAC+AQAA6qjAF1c/3D/xER/xER/RPwAAAD+WAQAAAAAAAAHXAgAAvgEAAOKLqx90VNw/8REf8REf0T8AAAA/pgEAAAAAAAAB2AIAAL4BAADabpYnkWncP/ERH/ERH9E/AAAAP6YBAAAAAAAAAdkCAAC+AQAA0lGBL65+3D/xER/xER/RPwAAAD+mAQAAAAAAAAHaAgAAvgEAAMo0bDfLk9w/8REf8REf0T8AAAA/pgEAAAAAAAAB2wIAAL4BAAC6+kFHBb7cP/ERH/ERH9E/AAAAP7YBAAAAAAAAAdwCAAC+AQAAst0sTyLT3D/xER/xER/RPwAAAD+2AQAAAAAAAAHdAgAAvgEAAJqG7WZ5Et0/8REf8REf0T8AAAA/tgEAAAAAAAAB3gIAAL4BAACSadhulifdP/ERH/ERH9E/AAAAP7YBAAAAAAAAAd8CAAC+AQAAehKZhu1m3T/xER/xER/RPwAAAD/FAQAAAAAAAAHgAgAAvgEAAGrYbpYnkd0/8REf8REf0T8AAAA/xQEAAAAAAAAB4QIAAL4BAABankSmYbvdP/ERH/ERH9E/AAAAP8UBAAAAAAAAAeICAAC+AQAAREcFvrj63T/xER/xER/RPwAAAD/FAQAAAAAAAAHjAgAAvgEAADQN283yJN4/8REf8REf0T8AAAA/1QEAAAAAAAAB5AIAAL4BAAAatpvlSWTeP/ERH/ERH9E/AAAAP9UBAAAAAAAAAeUCAAC+AQAAFJmG7WZ53j/xER/xER/RPwAAAD/VAQAAAAAAAAHmAgAAvgEAAARfXP2go94/8REf8REf0T8AAAA/1QEAAAAAAAAB5wIAAL4BAAD0JDIN283eP/ERH/ERH9E/AAAAP+QBAAAAAAAAAegCAAC+AQAA5OoHHRX43j/xER/xER/RPwAAAD/kAQAAAAAAAAHpAgAAvgEAANzN8iQyDd8/8REf8REf0T8AAAA/5AEAAAAAAAAB6gIAAL4BAADMk8g0bDffP/ERH/ERH9E/AAAAP+QBAAAAAAAAAesCAAC+AQAAxnazPIlM3z/xER/xER/RPwAAAD/0AQAAAAAAAAHsAgAAvgEAALxZnkSmYd8/8REf8REf0T8AAAA/9AEAAAAAAAAB7QIAAL4BAAC2PIlMw3bfP/ERH/ERH9E/AAAAP/QBAAAAAAAAAe4CAAC+AQAArB90VOCL3z8xEAMxEAPRPwAAAD/0AQAAAAAAAAHvAgAAvgEAAKQCX1z9oN8/cg7ncA7n0D8AAAA/BAIAAAAAAAAB8AIAAL4BAACkAl9c/aDfP7IMy7AMy9A/AAAAPwQCAAAAAAAAAfECAAC+AQAAnOVJZBq23z+yDMuwDMvQPwAAAD8TAgAAAAAAAAHyAgAAvgEAAJzlSWQatt8/8Qqv8Aqv0D8AAAA/EwIAAAAAAAAB8wIAAL4BAACUyDRsN8vfPzEJkzAJk9A/AAAAPxMCAAAAAAAAAfQCAAC+AQAAjKsfdFTg3z9xB3dwB3fQPwAAAD8TAgAAAAAAAAH1AgAAvgEAAISOCnxx9d8/sQVbsAVb0D8AAAA/IwIAAAAAAAAB9gIAAL4BAAC+uPpBRwXgPzECIzACI9A/AAAAPyMCAAAAAAAAAfcCAAC+AQAAt5vlSWQa4D9wAAdwAAfQPwAAAD8jAgAAAAAAAAH4AgAAvgEAADIN283yJOA/cAAHcAAH0D8AAAA/IwIAAAAAAAAB+QIAAL4BAAAyDdvN8iTgP2D91V/91c8/AAAAPzMCAAAAAAAAAfoCAAC+AQAAr37QUYEv4D/g+Z3f+Z3PPwAAAD8zAgAAAAAAAAH7AgAAvgEAACrwxdUPOuA/4Pmd3/mdzz8AAAA/MwIAAAAAAAAB/AIAAL4BAAAq8MXVDzrgP2D2ZV/2Zc8/AAAAPzMCAAAAAAAAAf0CAAC+AQAAp2G7WZ5E4D/g8i3f8i3PPwAAAD9CAgAAAAAAAAH+AgAAvgEAAKdhu1meROA/YO/1Xu/1zj8AAAA/QgIAAAAAAAAB/wIAAL4BAACnYbtZnkTgP+Drvd7rvc4/AAAAP0ICAAAAAAAAAQADAAC+AQAAItOw3SxP4D9g6IVe6IXOPwAAAD9SAgAAAAAAAAEBAwAAvgEAACLTsN0sT+A/3uRN3uRNzj8AAAA/UgIAAAAAAAABAgMAAL4BAACfRKZhu1ngP17hFV7hFc4/AAAAP1ICAAAAAAAAAQMDAAC+AQAAn0SmYbtZ4D/e3d3d3d3NPwAAAD9hAgAAAAAAAAEEAwAAvgEAAJ9EpmG7WeA/3tZt3dZtzT8AAAA/YQIAAAAAAAABBQMAAL4BAACfRKZhu1ngP17TNV3TNc0/AAAAP2ECAAAAAAAAAQYDAAC+AQAAn0SmYbtZ4D/ez/3cz/3MPwAAAD9hAgAAAAAAAAEHAwAAvgEAAJ9EpmG7WeA/XszFXMzFzD8AAAA/cQIAAAAAAAABCAMAAL4BAACfRKZhu1ngP97IjdzIjcw/AAAAP3ECAAAAAAAAAQkDAAC+AQAAn0SmYbtZ4D9cxVVcxVXMPwAAAD9xAgAAAAAAAAEKAwAAvgEAAJ9EpmG7WeA/3MEd3MEdzD8AAAA/cQIAAAAAAAABCwMAAL4BAACfRKZhu1ngP12+5Vu+5cs/AAAAP4ECAAAAAAAAAQwDAAC+AQAAn0SmYbtZ4D/cuq3buq3LPwAAAD+BAgAAAAAAAAENAwAAvgEAAJ9EpmG7WeA/XLd1W7d1yz8AAAA/gQIAAAAAAAABDgMAAL4BAACfRKZhu1ngP9yzPduzPcs/AAAAP5ACAAAAAAAAAQ8DAAC+AQAAn0SmYbtZ4D9bsAVbsAXLPwAAAD+QAgAAAAAAAAEQAwAAvgEAAJ9EpmG7WeA/26zN2qzNyj8AAAA/kAIAAAAAAAABEQMAAL4BAACfRKZhu1ngP1uplVqplco/AAAAP5ACAAAAAAAAARIDAAC+AQAAn0SmYbtZ4D/bpV3apV3KPwAAAD+gAgAAAAAAAAETAwAAvgEAAJ9EpmG7WeA/WqIlWqIlyj8AAAA/oAIAAAAAAAABFAMAAL4BAACfRKZhu1ngP9ue7dme7ck/AAAAP6ACAAAAAAAAARUDAAC+AQAAn0SmYbtZ4D9bm7VZm7XJPwAAAD+wAgAAAAAAAAEWAwAAvgEAAJ9EpmG7WeA/2pd92Zd9yT8AAAA/sAIAAAAAAAABFwMAAL4BAACfRKZhu1ngP1qURVmURck/AAAAP7ACAAAAAAAAARgDAAC+AQAAn0SmYbtZ4D/akA3ZkA3JPwAAAD+wAgAAAAAAAAEZAwAAvgEAAJ9EpmG7WeA/WY3VWI3VyD8AAAA/vwIAAAAAAAABGgMAAL4BAACfRKZhu1ngP9mJndiJncg/AAAAP78CAAAAAAAAARsDAAC+AQAAn0SmYbtZ4D9ZhmVYhmXIPwAAAD+/AgAAAAAAAAEcAwAAvgEAACLTsN0sT+A/WYZlWIZlyD8AAAA/zwIAAAAAAAABHQMAAL4BAACnYbtZnkTgP1h/9Vd/9cc/AAAAP88CAAAAAAAAAR4DAAC+AQAAp2G7WZ5E4D/Ze73Xe73HPwAAAD/PAgAAAAAAAAEfAwAAvgEAAKdhu1meROA/WHiFV3iFxz8AAAA/3gIAAAAAAAABIAMAAL4BAACnYbtZnkTgP9h0Tdd0Tcc/AAAAP94CAAAAAAAAASEDAAC+AQAAKvDF1Q864D9YcRVXcRXHPwAAAD/uAgAAAAAAAAEiAwAAvgEAAK9+0FGBL+A/WHEVV3EVxz8AAAA/7gIAAAAAAAABIwMAAL4BAACvftBRgS/gP9dt3dZt3cY/AAAAP/4CAAAAAAAAASQDAAC+AQAAMg3bzfIk4D9XaqVWaqXGPwAAAD8NAwAAAAAAAAElAwAAvgEAALeb5UlkGuA/V2qlVmqlxj8AAAA/DQMAAAAAAAABJgMAAL4BAAC3m+VJZBrgP9dmbdZmbcY/AAAAPx0DAAAAAAAAAScDAAC+AQAAOirwxdUP4D/XZm3WZm3GPwAAAD8dAwAAAAAAAAEoAwAAvgEAAISOCnxx9d8/VmM1VmM1xj8AAAA/HQMAAAAAAAABKQMAAL4BAACUyDRsN8vfP9Zf/dVf/cU/AAAAPy0DAAAAAAAAASoDAAC+AQAAnOVJZBq23z9WXMVVXMXFPwAAAD8tAwAAAAAAAAErAwAAvgEAAKwfdFTgi98/VlzFVVzFxT8AAAA/LQMAAAAAAAABLAMAAL4BAAC8WZ5EpmHfP9VYjdVYjcU/AAAAPy0DAAAAAAAAAS0DAAC+AQAAzJPINGw33z/VWI3VWI3FPwAAAD82AwAAAAAAAAEuAwAAvgEAANSw3SxPIt8/1ViN1ViNxT8AAAA/NgMAAAAAAAABLwMAAL4BAADczfIkMg3fP1ZVVVVVVcU/AAAAPzYDAAAAAAAAATADAAC+AQAA7AcdFfji3j/WUR3VUR3FPwAAAD9GAwAAAAAAAAExAwAAvgEAAPQkMg3bzd4/1lEd1VEdxT8AAAA/RgMAAAAAAAABMgMAAL4BAAD8QUcFvrjeP9ZRHdVRHcU/AAAAP1UDAAAAAAAAATMDAAC+AQAACnxx9YOO3j9WTuVUTuXEPwAAAD9lAwAAAAAAAAE0AwAAvgEAABSZhu1med4/Vk7lVE7lxD8AAAA/ZQMAAAAAAAABNQMAAL4BAAAatpvlSWTeP1ZO5VRO5cQ/AAAAP2UDAAAAAAAAATYDAAC+AQAAJNOw3SxP3j9WTuVUTuXEPwAAAD91AwAAAAAAAAE3AwAAvgEAACrwxdUPOt4/Vk7lVE7lxD8AAAA/dQMAAAAAAAABOAMAAL4BAAA0DdvN8iTeP1ZO5VRO5cQ/AAAAP3UDAAAAAAAAATkDAAC+AQAAOirwxdUP3j9WTuVUTuXEPwAAAD+EAwAAAAAAAAE6AwAAvgEAAERHBb64+t0/Vk7lVE7lxD8AAAA/hAMAAAAAAAABOwMAAL4BAABKZBq2m+XdP1ZO5VRO5cQ/AAAAP4QDAAAAAAAAATwDAAC+AQAAVIEvrn7Q3T9WTuVUTuXEPwAAAD+EAwAAAAAAAAE9AwAAvgEAAFqeRKZhu90/Vk7lVE7lxD8AAAA/lAMAAAAAAAABPgMAAL4BAABiu1meRKbdP9VKrdRKrcQ/AAAAP6QDAAAAAAAAAT8DAAC+AQAAathulieR3T/VSq3USq3EPwAAAD+kAwAAAAAAAAFAAwAAvgEAAHL1g44KfN0/1Uqt1EqtxD8AAAA/swMAAAAAAAABQQMAAL4BAAB6EpmG7WbdP9VKrdRKrcQ/AAAAP8MDAAAAAAAAAUIDAAC+AQAAgi+uftBR3T/VSq3USq3EPwAAAD/SAwAAAAAAAAFDAwAAvgEAAIpMw3azPN0/1Uqt1EqtxD8AAAA/4gMAAAAAAAABRAMAAL4BAAAbtpvlSWTCP9yzPduzPcs/AAAAPwAAAAAAAAAAAUUDAAC+AQAAG7ab5Ulkwj9ct3Vbt3XLPwAAAD9LAAAAAAAAAAFGAwAAvgEAABu2m+VJZMI/3Lqt27qtyz8AAAA/awAAAAAAAAABRwMAAL4BAAAbtpvlSWTCP12+5Vu+5cs/AAAAP3oAAAAAAAAAAUgDAAC+AQAAC3xx9YOOwj/cwR3cwR3MPwAAAD96AAAAAAAAAAFJAwAAvgEAAPpBRwW+uMI/3MEd3MEdzD8AAAA/igAAAAAAAAABSgMAAL4BAADqBx0V+OLCP9zBHdzBHcw/AAAAP5kAAAAAAAAAAUsDAAC+AQAA283yJDINwz/cwR3cwR3MPwAAAD+pAAAAAAAAAAFMAwAAvgEAAMuTyDRsN8M/3MEd3MEdzD8AAAA/uQAAAAAAAAABTQMAAL4BAAC7WZ5EpmHDP9zBHdzBHcw/AAAAP8gAAAAAAAAAAU4DAAC+AQAAm+VJZBq2wz/cwR3cwR3MPwAAAD/IAAAAAAAAAAFPAwAAvgEAAIurH3RU4MM/3MEd3MEdzD8AAAA/2AAAAAAAAAABUAMAAL4BAAB7cfWDjgrEP12+5Vu+5cs/AAAAP9gAAAAAAAAAAVEDAAC+AQAAe3H1g44KxD/cuq3buq3LPwAAAD/YAAAAAAAAAAFSAwAAvgEAAG03y5PINMQ/3Lqt27qtyz8AAAA/2AAAAAAAAAABUwMAAL4BAABd/aCjAl/EP9y6rdu6rcs/AAAAP+gAAAAAAAAAAVQDAAC+AQAAXf2gowJfxD/csz3bsz3LPwAAAD/oAAAAAAAAAAFVAwAAvgEAAE3DdrM8icQ/3LM927M9yz8AAAA/6AAAAAAAAAABVgMAAL4BAAA9iUzDdrPEP1uwBVuwBcs/AAAAP+gAAAAAAAAAAVcDAAC+AQAALU8i07DdxD/brM3arM3KPwAAAD/3AAAAAAAAAAFYAwAAvgEAAB0V+OLqB8U/W6mVWqmVyj8AAAA/9wAAAAAAAAABWQMAAL4BAAAN283yJDLFP9ulXdqlXco/AAAAP/cAAAAAAAAAAVoDAAC+AQAADdvN8iQyxT9aoiVaoiXKPwAAAD8HAQAAAAAAAAFbAwAAvgEAAA3bzfIkMsU/257t2Z7tyT8AAAA/BwEAAAAAAAABXAMAAL4BAAD9oKMCX1zFP9qXfdmXfck/AAAAPwcBAAAAAAAAAV0DAAC+AQAA7WZ5EpmGxT/al33Zl33JPwAAAD8HAQAAAAAAAAFeAwAAvgEAAN8sTyLTsMU/2pAN2ZANyT8AAAA/FgEAAAAAAAABXwMAAL4BAADfLE8i07DFP9mJndiJncg/AAAAPxYBAAAAAAAAAWADAAC+AQAAz/IkMg3bxT/Ygi3Ygi3IPwAAAD8WAQAAAAAAAAFhAwAAvgEAAL+4+kFHBcY/2IIt2IItyD8AAAA/JgEAAAAAAAABYgMAAL4BAACvftBRgS/GP9l7vdd7vcc/AAAAPyYBAAAAAAAAAWMDAAC+AQAAr37QUYEvxj/YdE3XdE3HPwAAAD8mAQAAAAAAAAFkAwAAvgEAAJ9EpmG7WcY/2HRN13RNxz8AAAA/JgEAAAAAAAABZQMAAL4BAACPCnxx9YPGP9dt3dZt3cY/AAAAPzYBAAAAAAAAAWYDAAC+AQAAf9BRgS+uxj/Xbd3Wbd3GPwAAAD82AQAAAAAAAAFnAwAAvgEAAH/QUYEvrsY/12Zt1mZtxj8AAAA/NgEAAAAAAAABaAMAAL4BAAB/0FGBL67GP1ZjNVZjNcY/AAAAP0UBAAAAAAAAAWkDAAC+AQAAb5YnkWnYxj9WYzVWYzXGPwAAAD9FAQAAAAAAAAFqAwAAvgEAAG+WJ5Fp2MY/1l/91V/9xT8AAAA/RQEAAAAAAAABawMAAL4BAABfXP2gowLHP1ZcxVVcxcU/AAAAP0UBAAAAAAAAAWwDAAC+AQAAX1z9oKMCxz/VWI3VWI3FPwAAAD9FAQAAAAAAAAFtAwAAvgEAAF9c/aCjAsc/VlVVVVVVxT8AAAA/VQEAAAAAAAABbgMAAL4BAABPItOw3SzHP1ZVVVVVVcU/AAAAP1UBAAAAAAAAAW8DAAC+AQAAQeiowBdXxz/WUR3VUR3FPwAAAD9VAQAAAAAAAAFwAwAAvgEAAEHoqMAXV8c/Vk7lVE7lxD8AAAA/ZQEAAAAAAAABcQMAAL4BAAAxrn7QUYHHP1ZO5VRO5cQ/AAAAP2UBAAAAAAAAAXIDAAC+AQAAMa5+0FGBxz/VSq3USq3EPwAAAD90AQAAAAAAAAFzAwAAvgEAACF0VOCLq8c/1Uqt1EqtxD8AAAA/hAEAAAAAAAABdAMAAL4BAADBF1c/6KjIP9yzPduzPcs/AAAAPwAAAAAAAAAAAXUDAAC+AQAAs90sTyLTyD9ct3Vbt3XLPwAAAD8fAAAAAAAAAAF2AwAAvgEAAKOjAl9c/cg/XLd1W7d1yz8AAAA/TgAAAAAAAAABdwMAAL4BAACRadhulifJP1y3dVu3dcs/AAAAP04AAAAAAAAAAXgDAAC+AQAAkWnYbpYnyT/cuq3buq3LPwAAAD9tAAAAAAAAAAF5AwAAvgEAAIEvrn7QUck/Xb7lW77lyz8AAAA/jAAAAAAAAAABegMAAL4BAABx9YOOCnzJP12+5Vu+5cs/AAAAP5wAAAAAAAAAAXsDAAC+AQAAcfWDjgp8yT/cwR3cwR3MPwAAAD+rAAAAAAAAAAF8AwAAvgEAAHH1g44KfMk/XMVVXMVVzD8AAAA/ywAAAAAAAAABfQMAAL4BAABhu1meRKbJP97IjdzIjcw/AAAAP8sAAAAAAAAAAX4DAAC+AQAAUYEvrn7QyT/eyI3cyI3MPwAAAD8JAQAAAAAAAAF/AwAAvgEAAEFHBb64+sk/3siN3MiNzD8AAAA/CQEAAAAAAAABgAMAAL4BAABBRwW+uPrJP17MxVzMxcw/AAAAPygBAAAAAAAAAYEDAAC+AQAAMQ3bzfIkyj9ezMVczMXMPwAAAD8oAQAAAAAAAAGCAwAAvgEAACHTsN0sT8o/XszFXMzFzD8AAAA/OAEAAAAAAAABgwMAAL4BAAADX1z9oKPKP17MxVzMxcw/AAAAP0gBAAAAAAAAAYQDAAC+AQAA8yQyDdvNyj9ezMVczMXMPwAAAD9IAQAAAAAAAAGFAwAAvgEAANOw3SxPIss/XszFXMzFzD8AAAA/SAEAAAAAAAABhgMAAL4BAADTsN0sTyLLP97IjdzIjcw/AAAAP1cBAAAAAAAAAYcDAAC+AQAAszyJTMN2yz9cxVVcxVXMPwAAAD9XAQAAAAAAAAGIAwAAvgEAAJPINGw3y8s/Xb7lW77lyz8AAAA/VwEAAAAAAAABiQMAAL4BAACTyDRsN8vLP9y6rdu6rcs/AAAAP1cBAAAAAAAAAYoDAAC+AQAAc1Tgi6sfzD9ct3Vbt3XLPwAAAD9nAQAAAAAAAAGLAwAAvgEAAGUatpvlScw/3LM927M9yz8AAAA/ZwEAAAAAAAABjAMAAL4BAABV4IurH3TMP1uwBVuwBcs/AAAAP2cBAAAAAAAAAY0DAAC+AQAARaZhu1mezD/brM3arM3KPwAAAD93AQAAAAAAAAGOAwAAvgEAACUyDdvN8sw/W6mVWqmVyj8AAAA/dwEAAAAAAAABjwMAAL4BAAAV+OLqBx3NP9ulXdqlXco/AAAAP3cBAAAAAAAAAZADAAC+AQAABb64+kFHzT9aoiVaoiXKPwAAAD93AQAAAAAAAAGRAwAAvgEAAPWDjgp8cc0/WqIlWqIlyj8AAAA/dwEAAAAAAAABkgMAAL4BAADXDzoq8MXNP1ubtVmbtck/AAAAP4YBAAAAAAAAAZMDAAC+AQAAt5vlSWQazj/al33Zl33JPwAAAD+GAQAAAAAAAAGUAwAAvgEAALeb5UlkGs4/WpRFWZRFyT8AAAA/hgEAAAAAAAABlQMAAL4BAACnYbtZnkTOP1qURVmURck/AAAAP5YBAAAAAAAAAZYDAAC+AQAAlyeRadhuzj/akA3ZkA3JPwAAAD+WAQAAAAAAAAGXAwAAvgEAAIftZnkSmc4/WY3VWI3VyD8AAAA/lgEAAAAAAAABmAMAAL4BAAB3szyJTMPOP1mN1ViN1cg/AAAAP5YBAAAAAAAAAZkDAAC+AQAAZ3kSmYbtzj9ZhmVYhmXIPwAAAD+lAQAAAAAAAAGaAwAAvgEAAFc/6KjAF88/2IIt2IItyD8AAAA/pQEAAAAAAAABmwMAAL4BAABHBb64+kHPP1h/9Vd/9cc/AAAAP6UBAAAAAAAAAZwDAAC+AQAAOcuTyDRszz/Ze73Xe73HPwAAAD+1AQAAAAAAAAGdAwAAvgEAACmRadhuls8/2Xu913u9xz8AAAA/tQEAAAAAAAABngMAAL4BAAAZVz/oqMDPP1h4hVd4hcc/AAAAP7UBAAAAAAAAAZ8DAAC+AQAACR0V+OLqzz/YdE3XdE3HPwAAAD/FAQAAAAAAAAGgAwAAvgEAAHxx9YOOCtA/2HRN13RNxz8AAAA/xQEAAAAAAAABoQMAAL4BAAB0VOCLqx/QP1hxFVdxFcc/AAAAP8UBAAAAAAAAAaIDAAC+AQAAbDfLk8g00D9YcRVXcRXHPwAAAD/UAQAAAAAAAAGjAwAAvgEAAGQatpvlSdA/123d1m3dxj8AAAA/1AEAAAAAAAABpAMAAL4BAADmSWQatpvRP9ue7dme7ck/AAAAPwAAAAAAAAAAAaUDAAC+AQAA5klkGrab0T9aoiVaoiXKPwAAAD8QAAAAAAAAAAGmAwAAvgEAAN4sTyLTsNE/26Vd2qVdyj8AAAA/IAAAAAAAAAABpwMAAL4BAADWDzoq8MXRP1uplVqplco/AAAAPy8AAAAAAAAAAagDAAC+AQAAzvIkMg3b0T/brM3arM3KPwAAAD8/AAAAAAAAAAGpAwAAvgEAAM7yJDIN29E/W7AFW7AFyz8AAAA/TgAAAAAAAAABqgMAAL4BAADG1Q86KvDRP9yzPduzPcs/AAAAP04AAAAAAAAAAasDAAC+AQAAvrj6QUcF0j9ct3Vbt3XLPwAAAD9OAAAAAAAAAAGsAwAAvgEAAL64+kFHBdI/3Lqt27qtyz8AAAA/TgAAAAAAAAABrQMAAL4BAAC2m+VJZBrSP9y6rdu6rcs/AAAAP14AAAAAAAAAAa4DAAC+AQAAtpvlSWQa0j9dvuVbvuXLPwAAAD9eAAAAAAAAAAGvAwAAvgEAALab5UlkGtI/3MEd3MEdzD8AAAA/XgAAAAAAAAABsAMAAL4BAACuftBRgS/SP1zFVVzFVcw/AAAAP24AAAAAAAAAAbEDAAC+AQAApmG7WZ5E0j/eyI3cyI3MPwAAAD9uAAAAAAAAAAGyAwAAvgEAAJ5EpmG7WdI/XszFXMzFzD8AAAA/dwAAAAAAAAABswMAAL4BAACWJ5Fp2G7SP97P/dzP/cw/AAAAP3cAAAAAAAAAAbQDAAC+AQAAjgp8cfWD0j/ez/3cz/3MPwAAAD+HAAAAAAAAAAG1AwAAvgEAAI4KfHH1g9I/XtM1XdM1zT8AAAA/hwAAAAAAAAABtgMAAL4BAACG7WZ5EpnSP97Wbd3Wbc0/AAAAP5cAAAAAAAAAAbcDAAC+AQAAftBRgS+u0j/e1m3d1m3NPwAAAD+2AAAAAAAAAAG4AwAAvgEAAHazPIlMw9I/3tZt3dZtzT8AAAA/xQAAAAAAAAABuQMAAL4BAABulieRadjSP97Wbd3Wbc0/AAAAP8UAAAAAAAAAAboDAAC+AQAAYFz9oKMC0z/e1m3d1m3NPwAAAD/VAAAAAAAAAAG7AwAAvgEAAFg/6KjAF9M/XtM1XdM1zT8AAAA/5QAAAAAAAAABvAMAAL4BAABQItOw3SzTP17TNV3TNc0/AAAAP+UAAAAAAAAAAb0DAAC+AQAAUCLTsN0s0z/ez/3cz/3MPwAAAD/lAAAAAAAAAAG+AwAAvgEAAEgFvrj6QdM/XszFXMzFzD8AAAA/9AAAAAAAAAABvwMAAL4BAAA4y5PINGzTP17MxVzMxcw/AAAAP/QAAAAAAAAAAcADAAC+AQAAOMuTyDRs0z/eyI3cyI3MPwAAAD/0AAAAAAAAAAHBAwAAvgEAADjLk8g0bNM/XMVVXMVVzD8AAAA/9AAAAAAAAAABwgMAAL4BAAAokWnYbpbTP9zBHdzBHcw/AAAAPwQBAAAAAAAAAcMDAAC+AQAAKJFp2G6W0z9dvuVbvuXLPwAAAD8EAQAAAAAAAAHEAwAAvgEAACB0VOCLq9M/XLd1W7d1yz8AAAA/BAEAAAAAAAABxQMAAL4BAAAYVz/oqMDTP1y3dVu3dcs/AAAAPxQBAAAAAAAAAcYDAAC+AQAAEDoq8MXV0z9bsAVbsAXLPwAAAD8UAQAAAAAAAAHHAwAAvgEAAAgdFfji6tM/W7AFW7AFyz8AAAA/FAEAAAAAAAAByAMAAL4BAAAAAAAAAADUP1uplVqplco/AAAAPxQBAAAAAAAAAckDAAC+AQAA+OLqBx0V1D/bpV3apV3KPwAAAD8jAQAAAAAAAAHKAwAAvgEAAPDF1Q86KtQ/WqIlWqIlyj8AAAA/IwEAAAAAAAABywMAAL4BAADoqMAXVz/UP1ubtVmbtck/AAAAPyMBAAAAAAAAAcwDAAC+AQAA4IurH3RU1D9bm7VZm7XJPwAAAD8jAQAAAAAAAAHNAwAAvgEAAOCLqx90VNQ/2pd92Zd9yT8AAAA/MwEAAAAAAAABzgMAAL4BAADSUYEvrn7UP1qURVmURck/AAAAPzMBAAAAAAAAAc8DAAC+AQAAyjRsN8uT1D9ZjdVYjdXIPwAAAD8zAQAAAAAAAAHQAwAAvgEAAMIXVz/oqNQ/2Ymd2ImdyD8AAAA/MwEAAAAAAAAB0QMAAL4BAAC6+kFHBb7UP1mGZViGZcg/AAAAP0IBAAAAAAAAAdIDAAC+AQAAst0sTyLT1D/Ygi3Ygi3IPwAAAD9CAQAAAAAAAAHTAwAAvgEAAKrAF1c/6NQ/2IIt2IItyD8AAAA/QgEAAAAAAAAB1AMAAL4BAACqwBdXP+jUP1h/9Vd/9cc/AAAAP0IBAAAAAAAAAdUDAAC+AQAAoKMCX1z91D/Ze73Xe73HPwAAAD9SAQAAAAAAAAHWAwAAvgEAAJiG7WZ5EtU/2Xu913u9xz8AAAA/UgEAAAAAAAAB1wMAAL4BAACQadhulifVP1h4hVd4hcc/AAAAP1IBAAAAAAAAAdgDAAC+AQAAkGnYbpYn1T/YdE3XdE3HPwAAAD9iAQAAAAAAAAHZAwAAvgEAAIhMw3azPNU/2HRN13RNxz8AAAA/YgEAAAAAAAAB2gMAAL4BAACAL65+0FHVP9h0Tdd0Tcc/AAAAP3EBAAAAAAAAAdsDAAC+AQAAgC+uftBR1T9YcRVXcRXHPwAAAD9xAQAAAAAAAAHcAwAAvgEAAHoSmYbtZtU/WHEVV3EVxz8AAAA/gQEAAAAAAAAB3QMAAL4BAAC8WZ5EpmHhP1qiJVqiJco/AAAAPwAAAAAAAAAAAd4DAAC+AQAAvFmeRKZh4T/bpV3apV3KPwAAAD9eAAAAAAAAAAHfAwAAvgEAALxZnkSmYeE/W6mVWqmVyj8AAAA/jQAAAAAAAAAB4AMAAL4BAAC8WZ5EpmHhP9uszdqszco/AAAAP5wAAAAAAAAAAeEDAAC+AQAAOMuTyDRs4T/brM3arM3KPwAAAD+sAAAAAAAAAAHiAwAAvgEAADjLk8g0bOE/W7AFW7AFyz8AAAA/uwAAAAAAAAAB4wMAAL4BAAC0PIlMw3bhP1uwBVuwBcs/AAAAP8sAAAAAAAAAAeQDAAC+AQAAtDyJTMN24T/csz3bsz3LPwAAAD/LAAAAAAAAAAHlAwAAvgEAADCuftBRgeE/3LM927M9yz8AAAA/ywAAAAAAAAAB5gMAAL4BAACsH3RU4IvhP9yzPduzPcs/AAAAP/oAAAAAAAAAAecDAAC+AQAAKJFp2G6W4T/csz3bsz3LPwAAAD8KAQAAAAAAAAHoAwAAvgEAAKQCX1z9oOE/3LM927M9yz8AAAA/CgEAAAAAAAAB6QMAAL4BAAAhdFTgi6vhP9yzPduzPcs/AAAAPxkBAAAAAAAAAeoDAAC+AQAAnOVJZBq24T/csz3bsz3LPwAAAD8pAQAAAAAAAAHrAwAAvgEAABlXP+iowOE/3LM927M9yz8AAAA/KQEAAAAAAAAB7AMAAL4BAACUyDRsN8vhP9yzPduzPcs/AAAAP0gBAAAAAAAAAe0DAAC+AQAAEToq8MXV4T/csz3bsz3LPwAAAD9IAQAAAAAAAAHuAwAAvgEAAIyrH3RU4OE/3LM927M9yz8AAAA/WAEAAAAAAAAB7wMAAL4BAAAIHRX44urhP9yzPduzPcs/AAAAP1gBAAAAAAAAAfADAAC+AQAAhI4KfHH14T/csz3bsz3LPwAAAD9nAQAAAAAAAAHxAwAAvgEAAAAAAAAAAOI/3LM927M9yz8AAAA/dwEAAAAAAAAB8gMAAL4BAAB8cfWDjgriP9yzPduzPcs/AAAAP3cBAAAAAAAAAfMDAAC+AQAA+OLqBx0V4j/csz3bsz3LPwAAAD93AQAAAAAAAAH0AwAAvgEAAHVU4IurH+I/3LM927M9yz8AAAA/dwEAAAAAAAAB9QMAAL4BAAB1VOCLqx/iP1uwBVuwBcs/AAAAP3cBAAAAAAAAAfYDAAC+AQAA8MXVDzoq4j9bsAVbsAXLPwAAAD+HAQAAAAAAAAH3AwAAvgEAAG03y5PINOI/26zN2qzNyj8AAAA/hwEAAAAAAAAB+AMAAL4BAABtN8uTyDTiP1uplVqplco/AAAAP4cBAAAAAAAAAfkDAAC+AQAA6KjAF1c/4j9bqZVaqZXKPwAAAD+WAQAAAAAAAAH6AwAAvgEAAGUatpvlSeI/26Vd2qVdyj8AAAA/lgEAAAAAAAAB+wMAAL4BAADgi6sfdFTiP9ulXdqlXco/AAAAP50BAAAAAAAAAfwDAAC+AQAA4IurH3RU4j9aoiVaoiXKPwAAAD+tAQAAAAAAAAH9AwAAvgEAAF39oKMCX+I/257t2Z7tyT8AAAA/rQEAAAAAAAAB/gMAAL4BAADYbpYnkWniP9ue7dme7ck/AAAAP60BAAAAAAAAAf8DAAC+AQAA2G6WJ5Fp4j9bm7VZm7XJPwAAAD+8AQAAAAAAAAEABAAAvgEAAFXgi6sfdOI/W5u1WZu1yT8AAAA/vAEAAAAAAAABAQQAAL4BAADQUYEvrn7iP9qXfdmXfck/AAAAP7wBAAAAAAAAAQIEAAC+AQAA0FGBL65+4j9alEVZlEXJPwAAAD+8AQAAAAAAAAEDBAAAvgEAAE3DdrM8ieI/WpRFWZRFyT8AAAA/zAEAAAAAAAABBAQAAL4BAADJNGw3y5PiP9qQDdmQDck/AAAAP8wBAAAAAAAAAQUEAAC+AQAAyTRsN8uT4j9ZjdVYjdXIPwAAAD/MAQAAAAAAAAEGBAAAvgEAAEWmYbtZnuI/WY3VWI3VyD8AAAA/3AEAAAAAAAABBwQAAL4BAADBF1c/6KjiP9mJndiJncg/AAAAP9wBAAAAAAAAAQgEAAC+AQAAPYlMw3az4j/ZiZ3YiZ3IPwAAAD/rAQAAAAAAAAEJBAAAvgEAAD2JTMN2s+I/WYZlWIZlyD8AAAA/6wEAAAAAAAABCgQAAL4BAAC5+kFHBb7iP9iCLdiCLcg/AAAAP+sBAAAAAAAAAQsEAAC+AQAANWw3y5PI4j9Yf/VXf/XHPwAAAD/rAQAAAAAAAAEMBAAAvgEAADVsN8uTyOI/2Xu913u9xz8AAAA/+wEAAAAAAAABDQQAAL4BAACx3SxPItPiP1h4hVd4hcc/AAAAP/sBAAAAAAAAAQ4EAAC+AQAAsd0sTyLT4j/YdE3XdE3HPwAAAD8LAgAAAAAAAAEPBAAAvgEAAC1PItOw3eI/2HRN13RNxz8AAAA/CwIAAAAAAAABEAQAAL4BAAAtTyLTsN3iP1hxFVdxFcc/AAAAPwsCAAAAAAAAAREEAAC+AQAALU8i07Dd4j/Xbd3Wbd3GPwAAAD8LAgAAAAAAAAESBAAAvgEAAKnAF1c/6OI/V2qlVmqlxj8AAAA/GgIAAAAAAAABEwQAAL4BAAAmMg3bzfLiP1dqpVZqpcY/AAAAPxoCAAAAAAAAARQEAAC+AQAAJjIN283y4j/XZm3WZm3GPwAAAD8aAgAAAAAAAAEVBAAAvgEAACYyDdvN8uI/VmM1VmM1xj8AAAA/KgIAAAAAAAABFgQAAL4BAAChowJfXP3iP9Zf/dVf/cU/AAAAPyoCAAAAAAAAARcEAAC+AQAAHhX44uoH4z/WX/3VX/3FPwAAAD85AgAAAAAAAAEYBAAAvgEAAB4V+OLqB+M/VlzFVVzFxT8AAAA/OQIAAAAAAAABGQQAAL4BAAAeFfji6gfjP9VYjdVYjcU/AAAAPzkCAAAAAAAAARoEAAC+AQAAmYbtZnkS4z9WVVVVVVXFPwAAAD9JAgAAAAAAAAEbBAAAvgEAABb44uoHHeM/1lEd1VEdxT8AAAA/WQIAAAAAAAABHAQAAL4BAACRadhulifjP9ZRHdVRHcU/AAAAP3gCAAAAAAAAAR0EAAC+AQAADtvN8iQy4z/WUR3VUR3FPwAAAD+IAgAAAAAAAAEeBAAAvgEAADoq8MXVD+Q/W5u1WZu1yT8AAAA/AAAAAAAAAAABHwQAAL4BAAA6KvDF1Q/kP9ue7dme7ck/AAAAP04AAAAAAAAAASAEAAC+AQAAOirwxdUP5D9aoiVaoiXKPwAAAD9eAAAAAAAAAAEhBAAAvgEAADoq8MXVD+Q/26Vd2qVdyj8AAAA/XgAAAAAAAAABIgQAAL4BAAA6KvDF1Q/kP1uplVqplco/AAAAP20AAAAAAAAAASMEAAC+AQAAOirwxdUP5D/brM3arM3KPwAAAD99AAAAAAAAAAEkBAAAvgEAALab5UlkGuQ/26zN2qzNyj8AAAA/fQAAAAAAAAABJQQAAL4BAAC2m+VJZBrkP1uwBVuwBcs/AAAAP40AAAAAAAAAASYEAAC+AQAAtpvlSWQa5D/csz3bsz3LPwAAAD+NAAAAAAAAAAEnBAAAvgEAALab5UlkGuQ/XLd1W7d1yz8AAAA/nAAAAAAAAAABKAQAAL4BAAAzDdvN8iTkP9y6rdu6rcs/AAAAP5wAAAAAAAAAASkEAAC+AQAArn7QUYEv5D/cuq3buq3LPwAAAD+sAAAAAAAAAAEqBAAAvgEAAK5+0FGBL+Q/Xb7lW77lyz8AAAA/rAAAAAAAAAABKwQAAL4BAACuftBRgS/kP9zBHdzBHcw/AAAAP7wAAAAAAAAAASwEAAC+AQAArn7QUYEv5D9dvuVbvuXLPwAAAD8VAQAAAAAAAAEtBAAAvgEAACvwxdUPOuQ/Xb7lW77lyz8AAAA/JQEAAAAAAAABLgQAAL4BAACmYbtZnkTkP9y6rdu6rcs/AAAAPyUBAAAAAAAAAS8EAAC+AQAApmG7WZ5E5D9ct3Vbt3XLPwAAAD81AQAAAAAAAAEwBAAAvgEAACPTsN0sT+Q/XLd1W7d1yz8AAAA/RAEAAAAAAAABMQQAAL4BAAAj07DdLE/kP9yzPduzPcs/AAAAP0QBAAAAAAAAATIEAAC+AQAAnkSmYbtZ5D9bsAVbsAXLPwAAAD9EAQAAAAAAAAEzBAAAvgEAAJ5EpmG7WeQ/26zN2qzNyj8AAAA/VAEAAAAAAAABNAQAAL4BAACeRKZhu1nkP1uplVqplco/AAAAP1QBAAAAAAAAATUEAAC+AQAAG7ab5Ulk5D/bpV3apV3KPwAAAD9UAQAAAAAAAAE2BAAAvgEAABu2m+VJZOQ/WqIlWqIlyj8AAAA/VAEAAAAAAAABNwQAAL4BAACWJ5Fp2G7kP9ue7dme7ck/AAAAP2MBAAAAAAAAATgEAAC+AQAAlieRadhu5D9bm7VZm7XJPwAAAD9jAQAAAAAAAAE5BAAAvgEAABOZhu1meeQ/2pd92Zd9yT8AAAA/YwEAAAAAAAABOgQAAL4BAACOCnxx9YPkP1qURVmURck/AAAAP3MBAAAAAAAAATsEAAC+AQAAC3xx9YOO5D/akA3ZkA3JPwAAAD9zAQAAAAAAAAE8BAAAvgEAAAt8cfWDjuQ/WY3VWI3VyD8AAAA/gwEAAAAAAAABPQQAAL4BAACH7WZ5EpnkP1mN1ViN1cg/AAAAP4MBAAAAAAAAAT4EAAC+AQAAA19c/aCj5D9ZhmVYhmXIPwAAAD+DAQAAAAAAAAE/BAAAvgEAAANfXP2go+Q/2IIt2IItyD8AAAA/gwEAAAAAAAABQAQAAL4BAAB/0FGBL67kP1h/9Vd/9cc/AAAAP5IBAAAAAAAAAUEEAAC+AQAA+0FHBb645D9Yf/VXf/XHPwAAAD+SAQAAAAAAAAFCBAAAvgEAAPtBRwW+uOQ/2Xu913u9xz8AAAA/kgEAAAAAAAABQwQAAL4BAAB3szyJTMPkP1h4hVd4hcc/AAAAP6IBAAAAAAAAAUQEAAC+AQAA8yQyDdvN5D/YdE3XdE3HPwAAAD+iAQAAAAAAAAFFBAAAvgEAAG+WJ5Fp2OQ/2HRN13RNxz8AAAA/sgEAAAAAAAABRgQAAL4BAABvlieRadjkP1hxFVdxFcc/AAAAP7IBAAAAAAAAAUcEAAC+AQAAb5YnkWnY5D/Xbd3Wbd3GPwAAAD/BAQAAAAAAAAFIBAAAvgEAAG+WJ5Fp2OQ/V2qlVmqlxj8AAAA/0QEAAAAAAAABSQQAAL4BAADrBx0V+OLkP1dqpVZqpcY/AAAAP9EBAAAAAAAAAUoEAAC+AQAA6wcdFfji5D/XZm3WZm3GPwAAAD/RAQAAAAAAAAFLBAAAvgEAAGd5EpmG7eQ/12Zt1mZtxj8AAAA/4AEAAAAAAAABTAQAAL4BAABneRKZhu3kP1ZjNVZjNcY/AAAAP+ABAAAAAAAAAU0EAAC+AQAA5OoHHRX45D9WYzVWYzXGPwAAAD/wAQAAAAAAAAFOBAAAvgEAAOTqBx0V+OQ/1l/91V/9xT8AAAA/AAIAAAAAAAABTwQAAL4BAABfXP2gowLlP9Zf/dVf/cU/AAAAPwACAAAAAAAAAVAEAAC+AQAAX1z9oKMC5T9WXMVVXMXFPwAAAD8fAgAAAAAAAAFRBAAAvgEAANzN8iQyDeU/VlzFVVzFxT8AAAA/HwIAAAAAAAABUgQAAL4BAABXP+iowBflP1ZcxVVcxcU/AAAAPx8CAAAAAAAAAVMEAAC+AQAA1LDdLE8i5T9WXMVVXMXFPwAAAD+MAgAAAAAAAAFUBAAAvgEAAHgSmYbtZqk/2Xu913u9xz8AAAA/AAAAAAAAAAABVQQAAL4BAAD84uoHHRWoP1h4hVd4hcc/AAAAPxAAAAAAAAAAAVYEAAC+AQAAOMuTyDRspz9YeIVXeIXHPwAAAD8QAAAAAAAAAAFXBAAAvgEAAHizPIlMw6Y/WHiFV3iFxz8AAAA/EAAAAAAAAAABWAQAAL4BAAC4m+VJZBqmP1h4hVd4hcc/AAAAPyAAAAAAAAAAAVkEAAC+AQAA+IOOCnxxpT9YeIVXeIXHPwAAAD8gAAAAAAAAAAFaBAAAvgEAADhsN8uTyKQ/WHiFV3iFxz8AAAA/IAAAAAAAAAABWwQAAL4BAAB0VOCLqx+kP1h4hVd4hcc/AAAAPy8AAAAAAAAAAVwEAAC+AQAA9CQyDdvNoj9YeIVXeIXHPwAAAD8vAAAAAAAAAAFdBAAAvgEAAPDF1Q86KqA/WHiFV3iFxz8AAAA/LwAAAAAAAAABXgQAAL4BAADgLE8i07CdP1h4hVd4hcc/AAAAPz8AAAAAAAAAAV8EAAC+AQAAWP2gowJfnD9YeIVXeIXHPwAAAD8/AAAAAAAAAAFgBAAAvgEAAFieRKZhu5k/WHiFV3iFxz8AAAA/PwAAAAAAAAABYQQAAL4BAADYbpYnkWmYP1h4hVd4hcc/AAAAPz8AAAAAAAAAAWIEAAC+AQAA2A86KvDFlT9YeIVXeIXHPwAAAD9OAAAAAAAAAAFjBAAAvgEAAFjgi6sfdJQ/WHiFV3iFxz8AAAA/TgAAAAAAAAABZAQAAL4BAABUgS+uftCRP1h4hVd4hcc/AAAAP04AAAAAAAAAAWUEAAC+AQAA0FGBL65+kD9YeIVXeIXHPwAAAD9OAAAAAAAAAAFmBAAAvgEAAKBEpmG7WY4/WHiFV3iFxz8AAAA/XgAAAAAAAAABZwQAAL4BAACY5UlkGraLP1h4hVd4hcc/AAAAP14AAAAAAAAAAWgEAAC+AQAAmIbtZnkSiT9YeIVXeIXHPwAAAD9uAAAAAAAAAAFpBAAAvgEAAJgnkWnYboY/WHiFV3iFxz8AAAA/bgAAAAAAAAABagQAAL4BAACQyDRsN8uDP1h4hVd4hcc/AAAAP30AAAAAAAAAAWsEAAC+AQAAkGnYbpYngT9YeIVXeIXHPwAAAD99AAAAAAAAAAFsBAAAvgEAABAV+OLqB30/WHiFV3iFxz8AAAA/fQAAAAAAAAABbQQAAL4BAAAQFfji6gd9P9l7vdd7vcc/AAAAP40AAAAAAAAAAW4EAAC+AQAAIFc/6KjAdz9Yf/VXf/XHPwAAAD+NAAAAAAAAAAFvBAAAvgEAACCZhu1meXI/2Ymd2ImdyD8AAAA/nQAAAAAAAAABcAQAAL4BAAAgtpvlSWRqP1mN1ViN1cg/AAAAP50AAAAAAAAAAXEEAAC+AQAAILab5Ulkaj9alEVZlEXJPwAAAD+dAAAAAAAAAAFyBAAAvgEAAEB0VOCLq18/2pd92Zd9yT8AAAA/rAAAAAAAAAABcwQAAL4BAABAdFTgi6tfP9ue7dme7ck/AAAAP6wAAAAAAAAAAXQEAAC+AQAAQHRU4IurXz9bqZVaqZXKPwAAAD+sAAAAAAAAAAF1BAAAvgEAAEB0VOCLq18/26zN2qzNyj8AAAA/vAAAAAAAAAABdgQAAL4BAABAdFTgi6tfP9yzPduzPcs/AAAAP7wAAAAAAAAAAXcEAAC+AQAAQHRU4IurXz9ct3Vbt3XLPwAAAD+8AAAAAAAAAAF4BAAAvgEAAEB0VOCLq18/3Lqt27qtyz8AAAA/vAAAAAAAAAABeQQAAL4BAABAdFTgi6tfP9zBHdzBHcw/AAAAP7wAAAAAAAAAAXoEAAC+AQAAQHRU4IurXz9cxVVcxVXMPwAAAD/LAAAAAAAAAAF7BAAAvgEAAEB0VOCLq18/XszFXMzFzD8AAAA/ywAAAAAAAAABfAQAAL4BAABAdFTgi6tfP97P/dzP/cw/AAAAP8sAAAAAAAAAAX0EAAC+AQAAQHRU4IurXz/e1m3d1m3NPwAAAD/LAAAAAAAAAAF+BAAAvgEAAEB0VOCLq18/3t3d3d3dzT8AAAA/2wAAAAAAAAABfwQAAL4BAAAgtpvlSWRqP97kTd7kTc4/AAAAP9sAAAAAAAAAAYAEAAC+AQAAIJmG7WZ5cj/g673e673OPwAAAD/bAAAAAAAAAAGBBAAAvgEAACBXP+iowHc/4PIt3/Itzz8AAAA/6wAAAAAAAAABggQAAL4BAAAQFfji6gd9P+DyLd/yLc8/AAAAP+sAAAAAAAAAAYMEAAC+AQAAkGnYbpYngT/g+Z3f+Z3PPwAAAD/rAAAAAAAAAAGEBAAAvgEAAJDINGw3y4M/YP3VX/3Vzz8AAAA/+gAAAAAAAAABhQQAAL4BAACYJ5Fp2G6GP3AAB3AAB9A/AAAAP/oAAAAAAAAAAYYEAAC+AQAAmOVJZBq2iz8xAiMwAiPQPwAAAD/6AAAAAAAAAAGHBAAAvgEAANBRgS+ufpA/8QM/8AM/0D8AAAA/+gAAAAAAAAABiAQAAL4BAABUgS+uftCRP7EFW7AFW9A/AAAAP/oAAAAAAAAAAYkEAAC+AQAA1LDdLE8ikz+xBVuwBVvQPwAAAD8KAQAAAAAAAAGKBAAAvgEAAFjgi6sfdJQ/cQd3cAd30D8AAAA/CgEAAAAAAAABiwQAAL4BAABUP+iowBeXPzEJkzAJk9A/AAAAPwoBAAAAAAAAAYwEAAC+AQAA2G6WJ5FpmD8xCZMwCZPQPwAAAD8aAQAAAAAAAAGNBAAAvgEAAFieRKZhu5k/8Qqv8Aqv0D8AAAA/GgEAAAAAAAABjgQAAL4BAABY/aCjAl+cP/EKr/AKr9A/AAAAPxoBAAAAAAAAAY8EAAC+AQAA4CxPItOwnT/xCq/wCq/QPwAAAD8aAQAAAAAAAAGQBAAAvgEAALDdLE8i06A/8Qqv8Aqv0D8AAAA/KQEAAAAAAAABkQQAAL4BAAB09YOOCnyhP/EKr/AKr9A/AAAAPykBAAAAAAAAAZIEAAC+AQAAtDyJTMN2oz/xCq/wCq/QPwAAAD8pAQAAAAAAAAGTBAAAvgEAADhsN8uTyKQ/8Qqv8Aqv0D8AAAA/KQEAAAAAAAABlAQAAL4BAAC4m+VJZBqmP/EKr/AKr9A/AAAAPzkBAAAAAAAAAZUEAAC+AQAA/OLqBx0VqD/xCq/wCq/QPwAAAD85AQAAAAAAAAGWBAAAvgEAAHgSmYbtZqk/8Qqv8Aqv0D8AAAA/OQEAAAAAAAABlwQAAL4BAAC8WZ5EpmGrP/EKr/AKr9A/AAAAPzkBAAAAAAAAAZgEAAC+AQAA/KCjAl9crT/xCq/wCq/QPwAAAD9IAQAAAAAAAAGZBAAAvgEAAEDoqMAXV68/8Qqv8Aqv0D8AAAA/SAEAAAAAAAABmgQAAL4BAADAF1c/6KiwP/EKr/AKr9A/AAAAP0gBAAAAAAAAAZsEAAC+AQAAoqMCX1z9sD/xCq/wCq/QPwAAAD9IAQAAAAAAAAGcBAAAvgEAAGK7WZ5EprE/8Qqv8Aqv0D8AAAA/WAEAAAAAAAABnQQAAL4BAABCRwW+uPqxPzEJkzAJk9A/AAAAP1gBAAAAAAAAAZ4EAAC+AQAAItOw3SxPsj9xB3dwB3fQPwAAAD9YAQAAAAAAAAGfBAAAvgEAAOTqBx0V+LI/cQd3cAd30D8AAAA/WAEAAAAAAAABoAQAAL4BAADEdrM8iUyzP7EFW7AFW9A/AAAAP2gBAAAAAAAAAaEEAAC+AQAApAJfXP2gsz+xBVuwBVvQPwAAAD9oAQAAAAAAAAGiBAAAvgEAAKQCX1z9oLM/8QM/8AM/0D8AAAA/aAEAAAAAAAABowQAAL4BAACGjgp8cfWzP/EDP/ADP9A/AAAAP3cBAAAAAAAAAaQEAAC+AQAAZhq2m+VJtD8xAiMwAiPQPwAAAD93AQAAAAAAAAGlBAAAvgEAAGYatpvlSbQ/cAAHcAAH0D8AAAA/dwEAAAAAAAABpgQAAL4BAABmGrab5Um0P2D91V/91c8/AAAAP3cBAAAAAAAAAacEAAC+AQAAZhq2m+VJtD/g+Z3f+Z3PPwAAAD+HAQAAAAAAAAGoBAAAvgEAAESmYbtZnrQ/4PIt3/Itzz8AAAA/hwEAAAAAAAABqQQAAL4BAAAkMg3bzfK0P+DyLd/yLc8/AAAAP4cBAAAAAAAAAaoEAAC+AQAAJDIN283ytD9g7/Ve7/XOPwAAAD+HAQAAAAAAAAGrBAAAvgEAACQyDdvN8rQ/4Ou93uu9zj8AAAA/lwEAAAAAAAABrAQAAL4BAAAkMg3bzfK0P2DohV7ohc4/AAAAP5cBAAAAAAAAAa0EAAC+AQAAJDIN283ytD/e5E3e5E3OPwAAAD+mAQAAAAAAAAGuBAAAvgEAACQyDdvN8rQ/XuEVXuEVzj8AAAA/pgEAAAAAAAABrwQAAL4BAAAEvrj6QUe1P17apV3apc0/AAAAP6YBAAAAAAAAAbAEAAC+AQAABL64+kFHtT/e1m3d1m3NPwAAAD+mAQAAAAAAAAGxBAAAvgEAAORJZBq2m7U/3s/93M/9zD8AAAA/tgEAAAAAAAABsgQAAL4BAADG1Q86KvC1P17MxVzMxcw/AAAAP7YBAAAAAAAAAbMEAAC+AQAAxtUPOirwtT9cxVVcxVXMPwAAAD+2AQAAAAAAAAG0BAAAvgEAAMbVDzoq8LU/Xb7lW77lyz8AAAA/xQEAAAAAAAABtQQAAL4BAADG1Q86KvC1P1y3dVu3dcs/AAAAP8UBAAAAAAAAAbYEAAC+AQAAxtUPOirwtT/csz3bsz3LPwAAAD/VAQAAAAAAAAG3BAAAvgEAAMbVDzoq8LU/W7AFW7AFyz8AAAA/1QEAAAAAAAABuAQAAL4BAADG1Q86KvC1P9uszdqszco/AAAAP9UBAAAAAAAAAbkEAAC+AQAAxtUPOirwtT9bqZVaqZXKPwAAAD/lAQAAAAAAAAG6BAAAvgEAAMbVDzoq8LU/26Vd2qVdyj8AAAA/5QEAAAAAAAABuwQAAL4BAADkSWQatpu1P1qiJVqiJco/AAAAP+UBAAAAAAAAAbwEAAC+AQAA5ElkGrabtT/bnu3Znu3JPwAAAD/lAQAAAAAAAAG9BAAAvgEAAAS+uPpBR7U/W5u1WZu1yT8AAAA/5QEAAAAAAAABvgQAAL4BAABEpmG7WZ60P1ubtVmbtck/AAAAP/QBAAAAAAAAAb8EAAC+AQAARKZhu1metD9alEVZlEXJPwAAAD/0AQAAAAAAAAHABAAAvgEAAIaOCnxx9bM/2pAN2ZANyT8AAAA/9AEAAAAAAAABwQQAAL4BAADEdrM8iUyzP9mJndiJncg/AAAAPwQCAAAAAAAAAcIEAAC+AQAA5OoHHRX4sj/ZiZ3YiZ3IPwAAAD8EAgAAAAAAAAHDBAAAvgEAAARfXP2go7I/2IIt2IItyD8AAAA/BAIAAAAAAAABxAQAAL4BAABCRwW+uPqxP1h/9Vd/9cc/AAAAPwQCAAAAAAAAAcUEAAC+AQAAgi+uftBRsT/Ze73Xe73HPwAAAD8UAgAAAAAAAAHGBAAAvgEAAKKjAl9c/bA/2Xu913u9xz8AAAA/FAIAAAAAAAABxwQAAL4BAADgi6sfdFSwP1h4hVd4hcc/AAAAPxQCAAAAAAAAAcgEAAC+AQAAAAAAAAAAsD9YeIVXeIXHPwAAAD8UAgAAAAAAAAHJBAAAvgEAAEDoqMAXV68/2HRN13RNxz8AAAA/IwIAAAAAAAABygQAAL4BAACA0FGBL66uP9h0Tdd0Tcc/AAAAPyMCAAAAAAAAAcsEAAC+AQAAvLj6QUcFrj/YdE3XdE3HPwAAAD8jAgAAAAAAAAHMBAAAvgEAAPygowJfXK0/2HRN13RNxz8AAAA/IwIAAAAAAAABzQQAAL4BAAA8iUzDdrOsP1hxFVdxFcc/AAAAPzMCAAAAAAAAAc4EAAC+AQAAfHH1g44KrD9YcRVXcRXHPwAAAD8zAgAAAAAAAAHPBAAAvgEAALxZnkSmYas/WHEVV3EVxz8AAAA/MwIAAAAAAAAB0AQAAL4BAAD4QUcFvriqP9dt3dZt3cY/AAAAPzMCAAAAAAAAAdEEAAC+AQAAOCrwxdUPqj/Xbd3Wbd3GPwAAAD9CAgAAAAAAAAHSBAAAvgEAAHgSmYbtZqk/123d1m3dxj8AAAA/QgIAAAAAAAAB0wQAAL4BAAC4+kFHBb6oP9dt3dZt3cY/AAAAP0ICAAAAAAAAAdQEAAC+AQAA/OLqBx0VqD/Xbd3Wbd3GPwAAAD9CAgAAAAAAAAHVBAAAvgEAADjLk8g0bKc/123d1m3dxj8AAAA/UgIAAAAAAAAB1gQAAL4BAAB4szyJTMOmP9dt3dZt3cY/AAAAP2ICAAAAAAAAAdcEAAC+AQAAuJvlSWQapj/Xbd3Wbd3GPwAAAD9iAgAAAAAAAAHYBAAAvgEAAPiDjgp8caU/123d1m3dxj8AAAA/cQIAAAAAAAAB2QQAAL4BAAA4bDfLk8ikP9dt3dZt3cY/AAAAP4ECAAAAAAAAAdoEAAC+AQAAWp5EpmG73T9XaqVWaqXGPwAAAD8AAAAAAAAAAAHbBAAAvgEAAGK7WZ5Ept0/V2qlVmqlxj8AAAA/AAAAAAAAAAAB3AQAAL4BAABq2G6WJ5HdP1dqpVZqpcY/AAAAPxAAAAAAAAAAAd0EAAC+AQAAcvWDjgp83T9XaqVWaqXGPwAAAD8QAAAAAAAAAAHeBAAAvgEAAIIvrn7QUd0/V2qlVmqlxj8AAAA/HwAAAAAAAAAB3wQAAL4BAACSadhulifdP1dqpVZqpcY/AAAAPx8AAAAAAAAAAeAEAAC+AQAAmobtZnkS3T9XaqVWaqXGPwAAAD8fAAAAAAAAAAHhBAAAvgEAAKrAF1c/6Nw/V2qlVmqlxj8AAAA/LwAAAAAAAAAB4gQAAL4BAAC6+kFHBb7cP1dqpVZqpcY/AAAAPy8AAAAAAAAAAeMEAAC+AQAAyjRsN8uT3D9XaqVWaqXGPwAAAD8vAAAAAAAAAAHkBAAAvgEAANpulieRadw/123d1m3dxj8AAAA/PwAAAAAAAAAB5QQAAL4BAADyxdUPOircP9dt3dZt3cY/AAAAPz8AAAAAAAAAAeYEAAC+AQAAAAAAAAAA3D/Xbd3Wbd3GPwAAAD8/AAAAAAAAAAHnBAAAvgEAABhXP+iowNs/WHEVV3EVxz8AAAA/PwAAAAAAAAAB6AQAAL4BAAAokWnYbpbbP9h0Tdd0Tcc/AAAAP04AAAAAAAAAAekEAAC+AQAAOMuTyDRs2z/YdE3XdE3HPwAAAD9OAAAAAAAAAAHqBAAAvgEAAFAi07DdLNs/2HRN13RNxz8AAAA/TgAAAAAAAAAB6wQAAL4BAABgXP2gowLbP1h4hVd4hcc/AAAAP04AAAAAAAAAAewEAAC+AQAAcJYnkWnY2j/Ze73Xe73HPwAAAD9eAAAAAAAAAAHtBAAAvgEAAIjtZnkSmdo/WH/1V3/1xz8AAAA/XgAAAAAAAAAB7gQAAL4BAACWJ5Fp2G7aP9iCLdiCLcg/AAAAP14AAAAAAAAAAe8EAAC+AQAApmG7WZ5E2j9ZhmVYhmXIPwAAAD9eAAAAAAAAAAHwBAAAvgEAAK5+0FGBL9o/2Ymd2ImdyD8AAAA/bQAAAAAAAAAB8QQAAL4BAAC2m+VJZBraP9mJndiJncg/AAAAP20AAAAAAAAAAfIEAAC+AQAAvrj6QUcF2j/ZiZ3YiZ3IPwAAAD9tAAAAAAAAAAHzBAAAvgEAAMbVDzoq8Nk/2pAN2ZANyT8AAAA/fQAAAAAAAAAB9AQAAL4BAADO8iQyDdvZP1qURVmURck/AAAAP30AAAAAAAAAAfUEAAC+AQAA1g86KvDF2T/al33Zl33JPwAAAD99AAAAAAAAAAH2BAAAvgEAANYPOirwxdk/W5u1WZu1yT8AAAA/jQAAAAAAAAAB9wQAAL4BAADeLE8i07DZP1qiJVqiJco/AAAAP40AAAAAAAAAAfgEAAC+AQAA5klkGrab2T9aoiVaoiXKPwAAAD+NAAAAAAAAAAH5BAAAvgEAAOZJZBq2m9k/W6mVWqmVyj8AAAA/nAAAAAAAAAAB+gQAAL4BAADmSWQatpvZP9uszdqszco/AAAAP5wAAAAAAAAAAfsEAAC+AQAA5klkGrab2T9bsAVbsAXLPwAAAD+cAAAAAAAAAAH8BAAAvgEAAOZJZBq2m9k/3LM927M9yz8AAAA/rAAAAAAAAAAB/QQAAL4BAADmSWQatpvZP1y3dVu3dcs/AAAAP6wAAAAAAAAAAf4EAAC+AQAA5klkGrab2T/cuq3buq3LPwAAAD+sAAAAAAAAAAH/BAAAvgEAAOZJZBq2m9k/3MEd3MEdzD8AAAA/rAAAAAAAAAABAAUAAL4BAADmSWQatpvZP1zFVVzFVcw/AAAAP7wAAAAAAAAAAQEFAAC+AQAA5klkGrab2T9ezMVczMXMPwAAAD+8AAAAAAAAAAECBQAAvgEAAOZJZBq2m9k/3s/93M/9zD8AAAA/vAAAAAAAAAABAwUAAL4BAADmSWQatpvZP17TNV3TNc0/AAAAP7wAAAAAAAAAAQQFAAC+AQAA5klkGrab2T9e2qVd2qXNPwAAAD/LAAAAAAAAAAEFBQAAvgEAAOZJZBq2m9k/3t3d3d3dzT8AAAA/ywAAAAAAAAABBgUAAL4BAADmSWQatpvZP17hFV7hFc4/AAAAP8sAAAAAAAAAAQcFAAC+AQAA5klkGrab2T/e5E3e5E3OPwAAAD/LAAAAAAAAAAEIBQAAvgEAAOZJZBq2m9k/4Ou93uu9zj8AAAA/2wAAAAAAAAABCQUAAL4BAADmSWQatpvZP2Dv9V7v9c4/AAAAP9sAAAAAAAAAAQoFAAC+AQAA5klkGrab2T9g9mVf9mXPPwAAAD/bAAAAAAAAAAELBQAAvgEAAOZJZBq2m9k/4Pmd3/mdzz8AAAA/2wAAAAAAAAABDAUAAL4BAADmSWQatpvZP3AAB3AAB9A/AAAAP+oAAAAAAAAAAQ0FAAC+AQAA5klkGrab2T8xAiMwAiPQPwAAAD8IAQAAAAAAAAEOBQAAvgEAAN4sTyLTsNk/sQVbsAVb0D8AAAA/CAEAAAAAAAABDwUAAL4BAADeLE8i07DZP3EHd3AHd9A/AAAAPwgBAAAAAAAAARAFAAC+AQAA1g86KvDF2T8xCZMwCZPQPwAAAD8IAQAAAAAAAAERBQAAvgEAAM7yJDIN29k/MQmTMAmT0D8AAAA/GAEAAAAAAAABEgUAAL4BAADO8iQyDdvZP/EKr/AKr9A/AAAAPxgBAAAAAAAAARMFAAC+AQAAxtUPOirw2T+yDMuwDMvQPwAAAD8YAQAAAAAAAAEUBQAAvgEAAL64+kFHBdo/sgzLsAzL0D8AAAA/GAEAAAAAAAABFQUAAL4BAAC2m+VJZBraP3IO53AO59A/AAAAPycBAAAAAAAAARYFAAC+AQAArn7QUYEv2j8xEAMxEAPRPwAAAD8nAQAAAAAAAAEXBQAAvgEAAKZhu1meRNo/MRADMRAD0T8AAAA/JwEAAAAAAAABGAUAAL4BAACeRKZhu1naP/ERH/ERH9E/AAAAPzcBAAAAAAAAARkFAAC+AQAAjgp8cfWD2j/xER/xER/RPwAAAD83AQAAAAAAAAEaBQAAvgEAAIjtZnkSmdo/8REf8REf0T8AAAA/NwEAAAAAAAABGwUAAL4BAAB4szyJTMPaP/ERH/ERH9E/AAAAP0cBAAAAAAAAARwFAAC+AQAAcJYnkWnY2j/xER/xER/RPwAAAD9HAQAAAAAAAAEdBQAAvgEAAGh5EpmG7do/8REf8REf0T8AAAA/VgEAAAAAAAABHgUAAL4BAABYP+iowBfbP/ERH/ERH9E/AAAAP1YBAAAAAAAAAR8FAAC+AQAAUCLTsN0s2z/xER/xER/RPwAAAD9WAQAAAAAAAAEgBQAAvgEAAEgFvrj6Qds/8REf8REf0T8AAAA/VgEAAAAAAAABIQUAAL4BAABA6KjAF1fbP/ERH/ERH9E/AAAAP2YBAAAAAAAAASIFAAC+AQAAOMuTyDRs2z/xER/xER/RPwAAAD9mAQAAAAAAAAEjBQAAvgEAACiRadhults/8REf8REf0T8AAAA/ZgEAAAAAAAABJAUAAL4BAAAgdFTgi6vbP/ERH/ERH9E/AAAAP2YBAAAAAAAAASUFAAC+AQAAEDoq8MXV2z/xER/xER/RPwAAAD91AQAAAAAAAAEmBQAAvgEAAAgdFfji6ts/8REf8REf0T8AAAA/dQEAAAAAAAABJwUAAL4BAAD44uoHHRXcP/ERH/ERH9E/AAAAP3UBAAAAAAAAASgFAAC+AQAA6qjAF1c/3D/xER/xER/RPwAAAD91AQAAAAAAAAEpBQAAvgEAANpulieRadw/8REf8REf0T8AAAA/hQEAAAAAAAABKgUAAL4BAADKNGw3y5PcP/ERH/ERH9E/AAAAP4UBAAAAAAAAASsFAAC+AQAAuvpBRwW+3D/xER/xER/RPwAAAD+FAQAAAAAAAAEsBQAAvgEAAKKjAl9c/dw/MRADMRAD0T8AAAA/hQEAAAAAAAABLQUAAL4BAACahu1meRLdP3IO53AO59A/AAAAP5UBAAAAAAAAAS4FAAC+AQAAgi+uftBR3T+yDMuwDMvQPwAAAD+VAQAAAAAAAAEvBQAAvgEAAGrYbpYnkd0/8Qqv8Aqv0D8AAAA/lQEAAAAAAAABMAUAAL4BAABiu1meRKbdP3EHd3AHd9A/AAAAP5UBAAAAAAAAATEFAAC+AQAASmQatpvl3T9xB3dwB3fQPwAAAD+kAQAAAAAAAAEyBQAAvgEAADQN283yJN4/sQVbsAVb0D8AAAA/pAEAAAAAAAABMwUAAL4BAAAq8MXVDzreP/EDP/ADP9A/AAAAP6QBAAAAAAAAATQFAAC+AQAAGrab5Ulk3j9wAAdwAAfQPwAAAD+kAQAAAAAAAAE1BQAAvgEAABSZhu1med4/YP3VX/3Vzz8AAAA/tAEAAAAAAAABNgUAAL4BAAAKfHH1g47eP2D91V/91c8/AAAAP7QBAAAAAAAAATcFAAC+AQAABF9c/aCj3j9g9mVf9mXPPwAAAD+0AQAAAAAAAAE4BQAAvgEAAPQkMg3bzd4/4PIt3/Itzz8AAAA/tAEAAAAAAAABOQUAAL4BAAD0JDIN283eP2Dv9V7v9c4/AAAAP8QBAAAAAAAAAToFAAC+AQAA9CQyDdvN3j/g673e673OPwAAAD/EAQAAAAAAAAE7BQAAvgEAAOwHHRX44t4/4Ou93uu9zj8AAAA/0wEAAAAAAAABPAUAAL4BAADsBx0V+OLeP2DohV7ohc4/AAAAP9MBAAAAAAAAAT0FAAC+AQAA5OoHHRX43j/e5E3e5E3OPwAAAD/TAQAAAAAAAAE+BQAAvgEAAOTqBx0V+N4/XuEVXuEVzj8AAAA/4wEAAAAAAAABPwUAAL4BAADczfIkMg3fP17hFV7hFc4/AAAAP+MBAAAAAAAAAUAFAAC+AQAA1LDdLE8i3z/e3d3d3d3NPwAAAD/jAQAAAAAAAAFBBQAAvgEAANSw3SxPIt8/XtqlXdqlzT8AAAA/8gEAAAAAAAABQgUAAL4BAADMk8g0bDffP17apV3apc0/AAAAP/IBAAAAAAAAAUMFAAC+AQAAxnazPIlM3z/e1m3d1m3NPwAAAD8CAgAAAAAAAAFEBQAAvgEAAMZ2szyJTN8/XtM1XdM1zT8AAAA/AgIAAAAAAAABRQUAAL4BAAC8WZ5EpmHfP17TNV3TNc0/AAAAPwICAAAAAAAAAUYFAAC+AQAAvFmeRKZh3z/ez/3cz/3MPwAAAD8CAgAAAAAAAAFHBQAAvgEAALY8iUzDdt8/3s/93M/9zD8AAAA/EgIAAAAAAAABSAUAAL4BAAC2PIlMw3bfP17MxVzMxcw/AAAAPxICAAAAAAAAAUkFAAC+AQAArB90VOCL3z9ezMVczMXMPwAAAD8SAgAAAAAAAAFKBQAAvgEAAKwfdFTgi98/3siN3MiNzD8AAAA/IQIAAAAAAAABSwUAAL4BAACsH3RU4IvfP1zFVVzFVcw/AAAAPyECAAAAAAAAAUwFAAC+AQAArB90VOCL3z/cwR3cwR3MPwAAAD8hAgAAAAAAAAFNBQAAvgEAAKwfdFTgi98/Xb7lW77lyz8AAAA/MQIAAAAAAAABTgUAAL4BAACsH3RU4IvfP9y6rdu6rcs/AAAAPzECAAAAAAAAAU8FAAC+AQAArB90VOCL3z9ct3Vbt3XLPwAAAD8xAgAAAAAAAAFQBQAAvgEAAKwfdFTgi98/3LM927M9yz8AAAA/QQIAAAAAAAABUQUAAL4BAACsH3RU4IvfP1uwBVuwBcs/AAAAP0ECAAAAAAAAAVIFAAC+AQAArB90VOCL3z/brM3arM3KPwAAAD9QAgAAAAAAAAFTBQAAvgEAAKwfdFTgi98/W6mVWqmVyj8AAAA/UAIAAAAAAAABVAUAAL4BAACsH3RU4IvfP9ulXdqlXco/AAAAP1ACAAAAAAAAAVUFAAC+AQAArB90VOCL3z9aoiVaoiXKPwAAAD9gAgAAAAAAAAFWBQAAvgEAAKwfdFTgi98/257t2Z7tyT8AAAA/YAIAAAAAAAABVwUAAL4BAACsH3RU4IvfP1ubtVmbtck/AAAAP2ACAAAAAAAAAVgFAAC+AQAArB90VOCL3z/al33Zl33JPwAAAD9vAgAAAAAAAAFZBQAAvgEAALY8iUzDdt8/WpRFWZRFyT8AAAA/bwIAAAAAAAABWgUAAL4BAAC8WZ5EpmHfP1mN1ViN1cg/AAAAP28CAAAAAAAAAVsFAAC+AQAAvFmeRKZh3z/ZiZ3YiZ3IPwAAAD9/AgAAAAAAAAFcBQAAvgEAAMyTyDRsN98/WYZlWIZlyD8AAAA/fwIAAAAAAAABXQUAAL4BAADUsN0sTyLfP1h/9Vd/9cc/AAAAP38CAAAAAAAAAV4FAAC+AQAA3M3yJDIN3z/Ze73Xe73HPwAAAD9/AgAAAAAAAAFfBQAAvgEAAOwHHRX44t4/2HRN13RNxz8AAAA/fwIAAAAAAAABYAUAAL4BAAD8QUcFvrjeP9dt3dZt3cY/AAAAP48CAAAAAAAAAWEFAAC+AQAABF9c/aCj3j/Xbd3Wbd3GPwAAAD+PAgAAAAAAAAFiBQAAvgEAAAp8cfWDjt4/12Zt1mZtxj8AAAA/jwIAAAAAAAABYwUAAL4BAAAUmYbtZnneP1ZjNVZjNcY/AAAAP54CAAAAAAAAAWQFAAC+AQAAGrab5Ulk3j/WX/3VX/3FPwAAAD+eAgAAAAAAAAFlBQAAvgEAACTTsN0sT94/VlzFVVzFxT8AAAA/ngIAAAAAAAABZgUAAL4BAAAq8MXVDzreP9VYjdVYjcU/AAAAP64CAAAAAAAAAWcFAAC+AQAANA3bzfIk3j/VWI3VWI3FPwAAAD+uAgAAAAAAAAFoBQAAvgEAADoq8MXVD94/VlVVVVVVxT8AAAA/rgIAAAAAAAABaQUAAL4BAABERwW+uPrdP9ZRHdVRHcU/AAAAP74CAAAAAAAAAWoFAAC+AQAASmQatpvl3T/WUR3VUR3FPwAAAD++AgAAAAAAAAFrBQAAvgEAAFSBL65+0N0/1lEd1VEdxT8AAAA/vgIAAAAAAAABbAUAAL4BAABiu1meRKbdP9ZRHdVRHcU/AAAAP74CAAAAAAAAAW0FAAC+AQAAathulieR3T/WUR3VUR3FPwAAAD/NAgAAAAAAAAFuBQAAvgEAAHL1g44KfN0/Vk7lVE7lxD8AAAA/zQIAAAAAAAABbwUAAL4BAAB6EpmG7WbdP1ZO5VRO5cQ/AAAAP80CAAAAAAAAAXAFAAC+AQAAikzDdrM83T9WTuVUTuXEPwAAAD/dAgAAAAAAAAFxBQAAvgEAAIpMw3azPN0/1Uqt1EqtxD8AAAA/3QIAAAAAAAABcgUAAL4BAACahu1meRLdP9VKrdRKrcQ/AAAAP+wCAAAAAAAAAXMFAAC+AQAAqsAXVz/o3D/VSq3USq3EPwAAAD/sAgAAAAAAAAF0BQAAvgEAALr6QUcFvtw/VUd1VEd1xD8AAAA/7AIAAAAAAAABdQUAAL4BAADCF1c/6KjcP1VHdVRHdcQ/AAAAP/wCAAAAAAAAAXYFAAC+AQAA0lGBL65+3D9VR3VUR3XEPwAAAD/8AgAAAAAAAAF3BQAAvgEAANpulieRadw/1UM91EM9xD8AAAA//AIAAAAAAAABeAUAAL4BAADii6sfdFTcP9VDPdRDPcQ/AAAAP/wCAAAAAAAAAXkFAAC+AQAA6qjAF1c/3D/VQz3UQz3EPwAAAD8MAwAAAAAAAAF6BQAAvgEAAPLF1Q86Ktw/1UM91EM9xD8AAAA/DAMAAAAAAAABewUAAL4BAAD44uoHHRXcP9VDPdRDPcQ/AAAAPwwDAAAAAAAAAXwFAAC+AQAAAAAAAAAA3D/VQz3UQz3EPwAAAD8bAwAAAAAAAAF9BQAAvgEAAAgdFfji6ts/1UM91EM9xD8AAAA/KwMAAAAAAAABfgUAAL4BAAAQOirwxdXbP9VDPdRDPcQ/AAAAP0oDAAAAAAAAAX8FAAC+AQAAGFc/6KjA2z/VQz3UQz3EPwAAAD9KAwAAAAAAAAGABQAAvgEAAGw3y5PINNA/nsqpnMqpvD8AAAA/AAAAAAAAAAABgQUAAL4BAABkGrab5UnQP57KqZzKqbw/AAAAPzsAAAAAAAAAAYIFAAC+AQAAXP2gowJf0D+e0Rmd0Rm9PwAAAD87AAAAAAAAAAGDBQAAvgEAAE7DdrM8idA/ntEZndEZvT8AAAA/SgAAAAAAAAABhAUAAL4BAAA0bDfLk8jQP6DYiZ3Yib0/AAAAP0oAAAAAAAAAAYUFAAC+AQAAJDIN283y0D+g2Imd2Im9PwAAAD9KAAAAAAAAAAGGBQAAvgEAAAzbzfIkMtE/oNiJndiJvT8AAAA/SgAAAAAAAAABhwUAAL4BAAD2g44KfHHRP6DYiZ3Yib0/AAAAP1oAAAAAAAAAAYgFAAC+AQAA3ixPItOw0T+g2Imd2Im9PwAAAD9aAAAAAAAAAAGJBQAAvgEAAMbVDzoq8NE/oNiJndiJvT8AAAA/WgAAAAAAAAABigUAAL4BAACmYbtZnkTSP6DYiZ3Yib0/AAAAP1oAAAAAAAAAAYsFAAC+AQAAjgp8cfWD0j+g2Imd2Im9PwAAAD9qAAAAAAAAAAGMBQAAvgEAAFAi07DdLNM/oNiJndiJvT8AAAA/agAAAAAAAAABjQUAAL4BAAD44uoHHRXUP6DYiZ3Yib0/AAAAP2oAAAAAAAAAAY4FAAC+AQAAmIbtZnkS1T+e0Rmd0Rm9PwAAAD9qAAAAAAAAAAGPBQAAvgEAADoq8MXVD9Y/ntEZndEZvT8AAAA/eQAAAAAAAAABkAUAAL4BAADyJDIN283WP57KqZzKqbw/AAAAP3kAAAAAAAAAAZEFAAC+AQAAtDyJTMN21z+ewzmcwzm8PwAAAD95AAAAAAAAAAGSBQAAvgEAAFz9oKMCX9g/nLzJm7zJuz8AAAA/eQAAAAAAAAABkwUAAL4BAAD8oKMCX1zZP5y8yZu8ybs/AAAAP4kAAAAAAAAAAZQFAAC+AQAAnkSmYbtZ2j+crumarum6PwAAAD+JAAAAAAAAAAGVBQAAvgEAADjLk8g0bNs/nK7pmq7puj8AAAA/iQAAAAAAAAABlgUAAL4BAADabpYnkWncP5yneZqnebo/AAAAP4kAAAAAAAAAAZcFAAC+AQAAehKZhu1m3T+cp3map3m6PwAAAD+ZAAAAAAAAAAGYBQAAvgEAABSZhu1med4/nKd5mqd5uj8AAAA/mQAAAAAAAAABmQUAAL4BAACsH3RU4IvfP5qgCZqgCbo/AAAAP5kAAAAAAAAAAZoFAAC+AQAAn0SmYbtZ4D+aoAmaoAm6PwAAAD+ZAAAAAAAAAAGbBQAAvgEAAPMkMg3bzeA/mqAJmqAJuj8AAAA/qAAAAAAAAAABnAUAAL4BAADDdrM8iUzhP5qgCZqgCbo/AAAAP6gAAAAAAAAAAZ0FAAC+AQAAlMg0bDfL4T+aoAmaoAm6PwAAAD+oAAAAAAAAAAGeBQAAvgEAAG03y5PINOI/mqAJmqAJuj8AAAA/uAAAAAAAAAABnwUAAL4BAADBF1c/6KjiP5qZmZmZmbk/AAAAP7gAAAAAAAAAAaAFAAC+AQAAmYbtZnkS4z+amZmZmZm5PwAAAD+4AAAAAAAAAAGhBQAAvgEAAHoSmYbtZuM/mou5mIu5uD8AAAA/uAAAAAAAAAABogUAAL4BAABSgS+uftDjP5qLuZiLubg/AAAAP8cAAAAAAAAAAaMFAAC+AQAAMw3bzfIk5D+YhEmYhEm4PwAAAD/HAAAAAAAAAAGkBQAAvgEAABOZhu1meeQ/mIRJmIRJuD8AAAA/xwAAAAAAAAABpQUAAL4BAADzJDIN283kP5l92Zd92bc/AAAAP8cAAAAAAAAAAaYFAAC+AQAAVz/oqMAX5T+YdmmXdmm3PwAAAD/HAAAAAAAAAAGnBQAAvgEAADjLk8g0bOU/mHZpl3Zptz8AAAA/1wAAAAAAAAABqAUAAL4BAACd5UlkGrblP5doiZZoibY/AAAAP9cAAAAAAAAAAakFAAC+AQAAAAAAAAAA5j+XaImWaIm2PwAAAD/XAAAAAAAAAAGqBQAAvgEAAOmowBdXP+Y/lmEZlmEZtj8AAAA/5wAAAAAAAAABqwUAAL4BAADRUYEvrn7mP5daqZVaqbU/AAAAP+cAAAAAAAAAAawFAAC+AQAAPYlMw3az5j+VTMmUTMm0PwAAAD/nAAAAAAAAAAGtBQAAvgEAALHdLE8i0+Y/lUzJlEzJtD8AAAA/5wAAAAAAAAABrgUAAL4BAACiowJfXP3mP5VMyZRMybQ/AAAAP/YAAAAAAAAAAa8FAAC+AQAAFfji6gcd5z+VTMmUTMm0PwAAAD/2AAAAAAAAAAGwBQAAvgEAAJJp2G6WJ+c/lUzJlEzJtD8AAAA/9gAAAAAAAAABsQUAAL4BAACKTMN2szznP5VMyZRMybQ/AAAAP/YAAAAAAAAAAbIFAAC+AQAABb64+kFH5z+VTMmUTMm0PwAAAD8GAQAAAAAAAAGzBQAAvgEAAIIvrn7QUec/lUzJlEzJtD8AAAA/BgEAAAAAAAABtAUAAL4BAAD+oKMCX1znP5VMyZRMybQ/AAAAPxYBAAAAAAAAAbUFAAC+AQAAehKZhu1m5z+VTMmUTMm0PwAAAD8WAQAAAAAAAAG2BQAAvgEAAPaDjgp8cec/lUzJlEzJtD8AAAA/JQEAAAAAAAABtwUAAL4BAABy9YOOCnznP5VMyZRMybQ/AAAAPyUBAAAAAAAAAbgFAAC+AQAA7mZ5EpmG5z+VTMmUTMm0PwAAAD81AQAAAAAAAAG5BQAAvgEAAOZJZBq2m+c/lUzJlEzJtD8AAAA/NQEAAAAAAAABugUAAL4BAADeLE8i07DnP5VMyZRMybQ/AAAAPzUBAAAAAAAAAbsFAAC+AQAAW55EpmG75z+VTMmUTMm0PwAAAD9EAQAAAAAAAAG8BQAAvgEAANYPOirwxec/lUzJlEzJtD8AAAA/RAEAAAAAAAABvQUAAL4BAABTgS+uftDnP5VMyZRMybQ/AAAAP1QBAAAAAAAAAb4FAAC+AQAA/qCjAl9c5z8g3MEd3MGNPwAAAD8AAAAAAAAAAAG/BQAAvgEAAP6gowJfXOc/FCZhEiZhkj8AAAA/LwAAAAAAAAABwAUAAL4BAAD+oKMCX1znPxh6oRd6oZc/AAAAPz4AAAAAAAAAAcEFAAC+AQAA/qCjAl9c5z8almEZlmGZPwAAAD8+AAAAAAAAAAHCBQAAvgEAAP6gowJfXOc/IOqhHuqhnj8AAAA/PgAAAAAAAAABwwUAAL4BAAB6EpmG7WbnPxIREREREaE/AAAAPz4AAAAAAAAAAcQFAAC+AQAAehKZhu1m5z8ULdESLdGiPwAAAD9OAAAAAAAAAAHFBQAAvgEAAHoSmYbtZuc/FkmRFEmRpD8AAAA/TgAAAAAAAAABxgUAAL4BAAB6EpmG7WbnPxhzMRdzMac/AAAAP04AAAAAAAAAAccFAAC+AQAAehKZhu1m5z8cndEZndGpPwAAAD9OAAAAAAAAAAHIBQAAvgEAAHoSmYbtZuc/HLmRG7mRqz8AAAA/XgAAAAAAAAAByQUAAL4BAAB6EpmG7WbnPyDxER/xEa8/AAAAP14AAAAAAAAAAcoFAAC+AQAAehKZhu1m5z8g//Ef//GvPwAAAD9eAAAAAAAAAAHLBQAAvgEAAHoSmYbtZuc/khRJkRRJsT8AAAA/XgAAAAAAAAABzAUAAL4BAAB6EpmG7WbnP5IiKZIiKbI/AAAAP20AAAAAAAAAAc0FAAC+AQAAehKZhu1m5z+UN3mTN3mzPwAAAD9tAAAAAAAAAAHOBQAAvgEAAHoSmYbtZuc/lUVZlEVZtD8AAAA/bQAAAAAAAAABzwUAAL4BAAB6EpmG7WbnP5ZTOZVTObU/AAAAP20AAAAAAAAAAdAFAAC+AQAAehKZhu1m5z+WYRmWYRm2PwAAAD99AAAAAAAAAAHRBQAAvgEAAHoSmYbtZuc/l2/5lm/5tj8AAAA/fQAAAAAAAAAB0gUAAL4BAAB6EpmG7WbnP5l92Zd92bc/AAAAP40AAAAAAAAAAdMFAAC+AQAAehKZhu1m5z+YhEmYhEm4PwAAAD+NAAAAAAAAAAHUBQAAvgEAAHoSmYbtZuc/GBiBERiBcT8AAAA/AAAAAAAAAAAB1QUAAL4BAAD+oKMCX1znPyBQARVQAWU/AAAAPy8AAAAAAAAAAdYFAAC+AQAAgi+uftBR5z8gUAEVUAFlPwAAAD8+AAAAAAAAAAHXBQAAvgEAAA3bzfIkMuc/IFABFVABZT8AAAA/PgAAAAAAAAAB2AUAAL4BAACSadhulifnPyBQARVQAWU/AAAAP04AAAAAAAAAAdkFAAC+AQAAoqMCX1z95j8gUAEVUAFlPwAAAD9OAAAAAAAAAAHaBQAAvgEAAKnAF1c/6OY/IFABFVABZT8AAAA/TgAAAAAAAAAB2wUAAL4BAAC5+kFHBb7mPyBQARVQAWU/AAAAP04AAAAAAAAAAdwFAAC+AQAARaZhu1me5j8gUAEVUAFlPwAAAD9eAAAAAAAAAAHdBQAAvgEAAFTgi6sfdOY/IFABFVABZT8AAAA/XgAAAAAAAAAB3gUAAL4BAAB0VOCLqx/mPyBQARVQAWU/AAAAP14AAAAAAAAAAd8FAAC+AQAApAJfXP2g5T8gUAEVUAFlPwAAAD9eAAAAAAAAAAHgBQAAvgEAANzN8iQyDeU/IFABFVABZT8AAAA/bQAAAAAAAAAB4QUAAL4BAAATmYbtZnnkPyBQARVQAWU/AAAAP20AAAAAAAAAAeIFAAC+AQAAx9UPOirw4z8gUAEVUAFlPwAAAD9tAAAAAAAAAAHjBQAAvgEAAHoSmYbtZuM/IFABFVABZT8AAAA/bQAAAAAAAAAB5AUAAL4BAACpwBdXP+jiPyBQARVQAWU/AAAAP30AAAAAAAAAAeUFAAC+AQAAZRq2m+VJ4j8gUAEVUAFlPwAAAD99AAAAAAAAAAHmBQAAvgEAAJTINGw3y+E/IFABFVABZT8AAAA/fQAAAAAAAAAB5wUAAL4BAABIBb64+kHhPyBQARVQAWU/AAAAP30AAAAAAAAAAegFAAC+AQAA+0FHBb644D8gUAEVUAFlPwAAAD+NAAAAAAAAAAHpBQAAvgEAAKdhu1meROA/IFABFVABZT8AAAA/jQAAAAAAAAAB6gUAAL4BAACkAl9c/aDfPyBQARVQAWU/AAAAP40AAAAAAAAAAesFAAC+AQAABF9c/aCj3j8gUAEVUAFlPwAAAD+NAAAAAAAAAAHsBQAAvgEAAEpkGrab5d0/IFABFVABZT8AAAA/nAAAAAAAAAAB7QUAAL4BAACahu1meRLdPyBQARVQAWU/AAAAP5wAAAAAAAAAAe4FAAC+AQAA4ourH3RU3D8gUAEVUAFlPwAAAD+cAAAAAAAAAAHvBQAAvgEAACiRadhults/IFABFVABZT8AAAA/nAAAAAAAAAAB8AUAAL4BAABoeRKZhu3aPyBQARVQAWU/AAAAP6wAAAAAAAAAAfEFAAC+AQAApmG7WZ5E2j8gUAEVUAFlPwAAAD+sAAAAAAAAAAHyBQAAvgEAANYPOirwxdk/IFABFVABZT8AAAA/rAAAAAAAAAAB8wUAAL4BAAAM283yJDLZPyBQARVQAWU/AAAAP6wAAAAAAAAAAfQFAAC+AQAAPolMw3az2D8gUAEVUAFlPwAAAD+7AAAAAAAAAAH1BQAAvgEAAGQatpvlSdg/IFABFVABZT8AAAA/uwAAAAAAAAAB9gUAAL4BAACMqx90VODXPyBQARVQAWU/AAAAP7sAAAAAAAAAAfcFAAC+AQAAtDyJTMN21z8gUAEVUAFlPwAAAD+7AAAAAAAAAAH4BQAAvgEAAOoHHRX44tY/IFABFVABZT8AAAA/ywAAAAAAAAAB+QUAAL4BAAASmYbtZnnWPyBQARVQAWU/AAAAP8sAAAAAAAAAAfoFAAC+AQAAKvDF1Q861j8gUAEVUAFlPwAAAD/LAAAAAAAAAAH7BQAAvgEAAFKBL65+0NU/IFABFVABZT8AAAA/2wAAAAAAAAAB/AUAAL4BAAB6EpmG7WbVPyBQARVQAWU/AAAAP9sAAAAAAAAAAf0FAAC+AQAAkGnYbpYn1T8gUAEVUAFlPwAAAD/bAAAAAAAAAAH+BQAAvgEAALLdLE8i09Q/IFABFVABZT8AAAA/2wAAAAAAAAAB/wUAAL4BAADSUYEvrn7UPyBQARVQAWU/AAAAP9sAAAAAAAAAAQAGAAC+AQAA6KjAF1c/1D8gUAEVUAFlPwAAAD/qAAAAAAAAAAEBBgAAvgEAABA6KvDF1dM/IFABFVABZT8AAAA/6gAAAAAAAAABAgYAAL4BAAAwrn7QUYHTPyBQARVQAWU/AAAAP+oAAAAAAAAAAQMGAAC+AQAAUCLTsN0s0z8gUAEVUAFlPwAAAD/6AAAAAAAAAAEEBgAAvgEAAHazPIlMw9I/IFABFVABZT8AAAA/+gAAAAAAAAABBQYAAL4BAACWJ5Fp2G7SPyBQARVQAWU/AAAAP/oAAAAAAAAAAQYGAAC+AQAAvrj6QUcF0j8gUAEVUAFlPwAAAD/6AAAAAAAAAAEHBgAAvgEAANYPOirwxdE/IFABFVABZT8AAAA/CgEAAAAAAAABCAYAAL4BAAD2g44KfHHRPyBQARVQAWU/AAAAPwoBAAAAAAAAAQkGAAC+AQAADNvN8iQy0T8gUAEVUAFlPwAAAD8KAQAAAAAAAAEKBgAAvgEAACxPItOw3dA/IFABFVABZT8AAAA/CgEAAAAAAAABCwYAAL4BAABGpmG7WZ7QPyBQARVQAWU/AAAAPxkBAAAAAAAAAQwGAAC+AQAAXP2gowJf0D8gUAEVUAFlPwAAAD8ZAQAAAAAAAAENBgAAvgEAAHRU4IurH9A/IFABFVABZT8AAAA/GQEAAAAAAAABDgYAAL4BAAB8cfWDjgrQPyBQARVQAWU/AAAAPxkBAAAAAAAAAQ8GAAC+AQAAKZFp2G6Wzz8gUAEVUAFlPwAAAD8pAQAAAAAAAAEQBgAAvgEAADnLk8g0bM8/IFABFVABZT8AAAA/KQEAAAAAAAABEQYAAL4BAABXP+iowBfPPyBQARVQAWU/AAAAPykBAAAAAAAAARIGAAC+AQAAZ3kSmYbtzj8gUAEVUAFlPwAAAD8pAQAAAAAAAAETBgAAvgEAAIftZnkSmc4/IFABFVABZT8AAAA/OAEAAAAAAAABFAYAAL4BAAC3m+VJZBrOPyBQARVQAWU/AAAAPzgBAAAAAAAAARUGAAC+AQAA1w86KvDFzT8gUAEVUAFlPwAAAD84AQAAAAAAAAEWBgAAvgEAAPWDjgp8cc0/IFABFVABZT8AAAA/OAEAAAAAAAABFwYAAL4BAAAFvrj6QUfNPyBQARVQAWU/AAAAP0gBAAAAAAAAARgGAAC+AQAAJTIN283yzD8gUAEVUAFlPwAAAD9IAQAAAAAAAAEZBgAAvgEAADVsN8uTyMw/IFABFVABZT8AAAA/SAEAAAAAAAABGgYAAL4BAABV4IurH3TMPyBQARVQAWU/AAAAP0gBAAAAAAAAARsGAAC+AQAAZRq2m+VJzD8gUAEVUAFlPwAAAD9YAQAAAAAAAAEcBgAAvgEAAHNU4IurH8w/IFABFVABZT8AAAA/WAEAAAAAAAABHQYAAL4BAACDjgp8cfXLPyBQARVQAWU/AAAAP1gBAAAAAAAAAR4GAAC+AQAAk8g0bDfLyz8gUAEVUAFlPwAAAD9YAQAAAAAAAAEfBgAAvgEAAKMCX1z9oMs/IFABFVABZT8AAAA/ZwEAAAAAAAABIAYAAL4BAACzPIlMw3bLPyBQARVQAWU/AAAAP2cBAAAAAAAAASEGAAC+AQAAw3azPIlMyz8gUAEVUAFlPwAAAD93AQAAAAAAAAEiBgAAvgEAANOw3SxPIss/IFABFVABZT8AAAA/hwEAAAAAAAABIwYAAL4BAADj6gcdFfjKPyBQARVQAWU/AAAAP4cBAAAAAAAAASQGAAC+AQAA8yQyDdvNyj8gUAEVUAFlPwAAAD+HAQAAAAAAAAElBgAAvgEAAPMkMg3bzco/GBiBERiBcT8AAAA/9AEAAAAAAAABJgYAAL4BAADzJDIN283KPyD4gR/4gX8/AAAAP/QBAAAAAAAAAScGAAC+AQAA8yQyDdvNyj8YbMEWbMGGPwAAAD/0AQAAAAAAAAEoBgAAvgEAAPMkMg3bzco/EgqhEAqhkD8AAAA/BAIAAAAAAAABKQYAAL4BAADzJDIN283KPxRCIRRCIZQ/AAAAPwQCAAAAAAAAASoGAAC+AQAA8yQyDdvNyj8almEZlmGZPwAAAD8EAgAAAAAAAAErBgAAvgEAAPMkMg3bzco/IOqhHuqhnj8AAAA/BAIAAAAAAAABLAYAAL4BAADzJDIN283KPxIf8REf8aE/AAAAPxMCAAAAAAAAAS0GAAC+AQAA8yQyDdvNyj8YV3EVV3GlPwAAAD8TAgAAAAAAAAEuBgAAvgEAAPMkMg3bzco/GHMxF3Mxpz8AAAA/EwIAAAAAAAABLwYAAL4BAADzJDIN283KPxqrsRqrsao/AAAAPxMCAAAAAAAAATAGAAC+AQAA8yQyDdvNyj8ex3Ecx3GsPwAAAD8jAgAAAAAAAAExBgAAvgEAAPMkMg3bzco/IP/xH//xrz8AAAA/IwIAAAAAAAABMgYAAL4BAADzJDIN283KP5IUSZEUSbE/AAAAPyMCAAAAAAAAATMGAAC+AQAA8yQyDdvNyj+TKZmSKZmyPwAAAD8yAgAAAAAAAAE0BgAAvgEAAPMkMg3bzco/lD7pkz7psz8AAAA/MgIAAAAAAAABNQYAAL4BAADzJDIN283KP5VMyZRMybQ/AAAAPzICAAAAAAAAATYGAAC+AQAA8yQyDdvNyj+XWqmVWqm1PwAAAD8yAgAAAAAAAAE3BgAAvgEAAPMkMg3bzco/lmEZlmEZtj8AAAA/QgIAAAAAAAABOAYAAL4BAADj6gcdFfjKP5dv+ZZv+bY/AAAAP0ICAAAAAAAAATkGAAC+AQAA4+oHHRX4yj+YdmmXdmm3PwAAAD9CAgAAAAAAAAE6BgAAvgEAAOPqBx0V+Mo/mX3Zl33Ztz8AAAA/UgIAAAAAAAABOwYAAL4BAADj6gcdFfjKP5iESZiESbg/AAAAP1ICAAAAAAAAATwGAAC+AQAA07DdLE8iyz+ai7mYi7m4PwAAAD/+AgAAAAAAAAE9BgAAvgEAAMN2szyJTMs/mou5mIu5uD8AAAA/LAMAAAAAAAABPgYAAL4BAAB6EpmG7WbVP7Q927M929M/AAAAPwAAAAAAAAAAAT8GAAC+AQAAgC+uftBR1T+0PduzPdvTPwAAAD9OAAAAAAAAAAFABgAAvgEAAIhMw3azPNU/tD3bsz3b0z8AAAA/TgAAAAAAAAABQQYAAL4BAACYhu1meRLVP7Q927M929M/AAAAP04AAAAAAAAAAUIGAAC+AQAAoKMCX1z91D+0PduzPdvTPwAAAD9OAAAAAAAAAAFDBgAAvgEAALr6QUcFvtQ/tD3bsz3b0z8AAAA/TgAAAAAAAAABRAYAAL4BAADCF1c/6KjUP7Q927M929M/AAAAP10AAAAAAAAAAUUGAAC+AQAA2G6WJ5Fp1D+0PduzPdvTPwAAAD9dAAAAAAAAAAFGBgAAvgEAAOiowBdXP9Q/tD3bsz3b0z8AAAA/XQAAAAAAAAABRwYAAL4BAAAAAAAAAADUP7Q927M929M/AAAAP20AAAAAAAAAAUgGAAC+AQAAGFc/6KjA0z+0PduzPdvTPwAAAD9tAAAAAAAAAAFJBgAAvgEAACiRadhultM/tD3bsz3b0z8AAAA/bQAAAAAAAAABSgYAAL4BAAA4y5PINGzTP7Q927M929M/AAAAP20AAAAAAAAAAUsGAAC+AQAASAW+uPpB0z+0PduzPdvTPwAAAD99AAAAAAAAAAFMBgAAvgEAAGh5EpmG7dI/tD3bsz3b0z8AAAA/fQAAAAAAAAABTQYAAL4BAAB2szyJTMPSP7Q927M929M/AAAAP30AAAAAAAAAAU4GAAC+AQAAjgp8cfWD0j+0PduzPdvTPwAAAD99AAAAAAAAAAFPBgAAvgEAAKZhu1meRNI/tD3bsz3b0z8AAAA/jAAAAAAAAAABUAYAAL4BAAC2m+VJZBrSP7Q927M929M/AAAAP4wAAAAAAAAAAVEGAAC+AQAAxtUPOirw0T+0PduzPdvTPwAAAD+MAAAAAAAAAAFSBgAAvgEAANYPOirwxdE/tD3bsz3b0z8AAAA/jAAAAAAAAAABUwYAAL4BAADmSWQatpvRP7Q927M929M/AAAAP5wAAAAAAAAAAVQGAAC+AQAA9oOOCnxx0T+0PduzPdvTPwAAAD+cAAAAAAAAAAFVBgAAvgEAAP6gowJfXNE/tD3bsz3b0z8AAAA/nAAAAAAAAAABVgYAAL4BAAAEvrj6QUfRP7Q927M929M/AAAAP6wAAAAAAAAAAVcGAAC+AQAADNvN8iQy0T+0PduzPdvTPwAAAD+sAAAAAAAAAAFYBgAAvgEAABT44uoHHdE/tD3bsz3b0z8AAAA/rAAAAAAAAAABWQYAAL4BAAAcFfji6gfRP7Q927M929M/AAAAP7sAAAAAAAAAAVoGAAC+AQAALE8i07Dd0D+0PduzPdvTPwAAAD+7AAAAAAAAAAFbBgAAvgEAAD6JTMN2s9A/tD3bsz3b0z8AAAA/uwAAAAAAAAABXAYAAL4BAABOw3azPInQP7Q927M929M/AAAAP8sAAAAAAAAAAV0GAAC+AQAAVuCLqx900D+0PduzPdvTPwAAAD/LAAAAAAAAAAFeBgAAvgEAAGQatpvlSdA/tD3bsz3b0z8AAAA/ywAAAAAAAAABXwYAAL4BAABsN8uTyDTQP7Q927M929M/AAAAP9oAAAAAAAAAAWAGAAC+AQAACR0V+OLqzz+0PduzPdvTPwAAAD/aAAAAAAAAAAFhBgAAvgEAADnLk8g0bM8/tD3bsz3b0z8AAAA/2gAAAAAAAAABYgYAAL4BAABHBb64+kHPP7Q927M929M/AAAAP9oAAAAAAAAAAWMGAAC+AQAAZ3kSmYbtzj+0PduzPdvTPwAAAD/qAAAAAAAAAAFkBgAAvgEAAHezPIlMw84/tD3bsz3b0z8AAAA/6gAAAAAAAAABZQYAAL4BAACXJ5Fp2G7OP7Q927M929M/AAAAP+oAAAAAAAAAAWYGAAC+AQAAp2G7WZ5Ezj+0PduzPdvTPwAAAD/qAAAAAAAAAAFnBgAAvgEAAMfVDzoq8M0/tD3bsz3b0z8AAAA/+gAAAAAAAAABaAYAAL4BAADXDzoq8MXNP7Q927M929M/AAAAP/oAAAAAAAAAAWkGAAC+AQAA9YOOCnxxzT+0PduzPdvTPwAAAD/6AAAAAAAAAAFqBgAAvgEAAAW+uPpBR80/tD3bsz3b0z8AAAA/+gAAAAAAAAABawYAAL4BAAAlMg3bzfLMP7Q927M929M/AAAAPwkBAAAAAAAAAWwGAAC+AQAANWw3y5PIzD+0PduzPdvTPwAAAD8JAQAAAAAAAAFtBgAAvgEAAEWmYbtZnsw/tD3bsz3b0z8AAAA/CQEAAAAAAAABbgYAAL4BAABV4IurH3TMP7Q927M929M/AAAAPxkBAAAAAAAAAW8GAAC+AQAAc1Tgi6sfzD/0O7/zO7/TPwAAAD8ZAQAAAAAAAAFwBgAAvgEAAIOOCnxx9cs/NDqjMzqj0z8AAAA/KQEAAAAAAAABcQYAAL4BAACTyDRsN8vLPzQ6ozM6o9M/AAAAPykBAAAAAAAAAXIGAAC+AQAAowJfXP2gyz80OqMzOqPTPwAAAD8pAQAAAAAAAAFzBgAAvgEAALM8iUzDdss/NDqjMzqj0z8AAAA/KQEAAAAAAAABdAYAAL4BAADDdrM8iUzLPzQ6ozM6o9M/AAAAPzgBAAAAAAAAAXUGAAC+AQAA07DdLE8iyz80OqMzOqPTPwAAAD84AQAAAAAAAAF2BgAAvgEAAOPqBx0V+Mo/NDqjMzqj0z8AAAA/OAEAAAAAAAABdwYAAL4BAADzJDIN283KPzQ6ozM6o9M/AAAAPzgBAAAAAAAAAXgGAAC+AQAAEZmG7WZ5yj80OqMzOqPTPwAAAD9IAQAAAAAAAAF5BgAAvgEAACHTsN0sT8o/NDqjMzqj0z8AAAA/SAEAAAAAAAABegYAAL4BAABBRwW+uPrJPzQ6ozM6o9M/AAAAP0gBAAAAAAAAAXsGAAC+AQAAUYEvrn7QyT80OqMzOqPTPwAAAD9IAQAAAAAAAAF8BgAAvgEAAGG7WZ5Epsk/NDqjMzqj0z8AAAA/VwEAAAAAAAABfQYAAL4BAABx9YOOCnzJPzQ6ozM6o9M/AAAAP1cBAAAAAAAAAX4GAAC+AQAAgS+uftBRyT80OqMzOqPTPwAAAD9XAQAAAAAAAAF/BgAAvgEAAJFp2G6WJ8k/NDqjMzqj0z8AAAA/VwEAAAAAAAABgAYAAL4BAACjowJfXP3IPzQ6ozM6o9M/AAAAP2cBAAAAAAAAAYEGAAC+AQAAwRdXP+ioyD80OqMzOqPTPwAAAD9nAQAAAAAAAAGCBgAAvgEAAOGLqx90VMg/NDqjMzqj0z8AAAA/dwEAAAAAAAABgwYAAL4BAADxxdUPOirIPzQ6ozM6o9M/AAAAP3cBAAAAAAAAAYQGAAC+AQAAAQAAAAAAyD80OqMzOqPTPwAAAD93AQAAAAAAAAGFBgAAvgEAACF0VOCLq8c/NDqjMzqj0z8AAAA/dwEAAAAAAAABhgYAAL4BAAAxrn7QUYHHPzQ6ozM6o9M/AAAAP4YBAAAAAAAAAYcGAAC+AQAAQeiowBdXxz80OqMzOqPTPwAAAD+GAQAAAAAAAAGIBgAAvgEAAF9c/aCjAsc/NDqjMzqj0z8AAAA/hgEAAAAAAAABiQYAAL4BAAB/0FGBL67GPzQ6ozM6o9M/AAAAP5YBAAAAAAAAAYoGAAC+AQAAn0SmYbtZxj90OIdzOIfTPwAAAD+WAQAAAAAAAAGLBgAAvgEAAL+4+kFHBcY/dDiHcziH0z8AAAA/lgEAAAAAAAABjAYAAL4BAADP8iQyDdvFP3Q4h3M4h9M/AAAAP5YBAAAAAAAAAY0GAAC+AQAA7WZ5EpmGxT90OIdzOIfTPwAAAD+mAQAAAAAAAAGOBgAAvgEAAP2gowJfXMU/dDiHcziH0z8AAAA/pgEAAAAAAAABjwYAAL4BAAAN283yJDLFP3Q4h3M4h9M/AAAAP6sBAAAAAAAAAZAGAAC+AQAAHRX44uoHxT90OIdzOIfTPwAAAD+rAQAAAAAAAAGRBgAAvgEAAC1PItOw3cQ/dDiHcziH0z8AAAA/ugEAAAAAAAABkgYAAL4BAAA9iUzDdrPEP3Q4h3M4h9M/AAAAP7oBAAAAAAAAAZMGAAC+AQAATcN2szyJxD90OIdzOIfTPwAAAD+6AQAAAAAAAAGUBgAAvgEAAF39oKMCX8Q/dDiHcziH0z8AAAA/ugEAAAAAAAABlQYAAL4BAABtN8uTyDTEP3Q4h3M4h9M/AAAAP8oBAAAAAAAAAZYGAAC+AQAAe3H1g44KxD90OIdzOIfTPwAAAD/KAQAAAAAAAAGXBgAAvgEAAIurH3RU4MM/dDiHcziH0z8AAAA/ygEAAAAAAAABmAYAAL4BAACb5UlkGrbDP7M2a7M2a9M/AAAAP8oBAAAAAAAAAZkGAAC+AQAAu1meRKZhwz+zNmuzNmvTPwAAAD/ZAQAAAAAAAAGaBgAAvgEAAMuTyDRsN8M/szZrszZr0z8AAAA/2QEAAAAAAAABmwYAAL4BAADbzfIkMg3DP7M2a7M2a9M/AAAAP9kBAAAAAAAAAZwGAAC+AQAA+kFHBb64wj/zNE/zNE/TPwAAAD/ZAQAAAAAAAAGdBgAAvgEAAAt8cfWDjsI/8zRP8zRP0z8AAAA/6QEAAAAAAAABngYAAL4BAAAr8MXVDzrCP/M0T/M0T9M/AAAAP+kBAAAAAAAAAZ8GAAC+AQAAOyrwxdUPwj/zNE/zNE/TPwAAAD/pAQAAAAAAAAGgBgAAvgEAAFqeRKZhu8E/8zRP8zRP0z8AAAA/6QEAAAAAAAABoQYAAL4BAABq2G6WJ5HBP/M0T/M0T9M/AAAAP/kBAAAAAAAAAaIGAAC+AQAAikzDdrM8wT/zNE/zNE/TPwAAAD/5AQAAAAAAAAGjBgAAvgEAAJmG7WZ5EsE/8zRP8zRP0z8AAAA/+QEAAAAAAAABpAYAAL4BAAC5+kFHBb7AP/M0T/M0T9M/AAAAP/kBAAAAAAAAAaUGAAC+AQAAyTRsN8uTwD/zNE/zNE/TPwAAAD8IAgAAAAAAAAGmBgAAvgEAANhulieRacA/8zRP8zRP0z8AAAA/CAIAAAAAAAABpwYAAL4BAADoqMAXVz/AP/M0T/M0T9M/AAAAPwgCAAAAAAAAAagGAAC+AQAA+OLqBx0VwD/zNE/zNE/TPwAAAD8YAgAAAAAAAAGpBgAAvgEAADCuftBRgb8/8zRP8zRP0z8AAAA/GAIAAAAAAAABqgYAAL4BAABulieRadi+P/M0T/M0T9M/AAAAPxgCAAAAAAAAAasGAAC+AQAArn7QUYEvvj/zNE/zNE/TPwAAAD8oAgAAAAAAAAGsBgAAvgEAAM7yJDIN270/8zRP8zRP0z8AAAA/KAIAAAAAAAABrQYAAL4BAADsZnkSmYa9P/M0T/M0T9M/AAAAPzcCAAAAAAAAAa4GAAC+AQAADNvN8iQyvT/zNE/zNE/TPwAAAD83AgAAAAAAAAGvBgAAvgEAAC5PItOw3bw/8zRP8zRP0z8AAAA/NwIAAAAAAAABsAYAAL4BAABOw3azPIm8P/M0T/M0T9M/AAAAP0cCAAAAAAAAAbEGAAC+AQAAbjfLk8g0vD/zNE/zNE/TPwAAAD9HAgAAAAAAAAGyBgAAvgEAAIyrH3RU4Ls/8zRP8zRP0z8AAAA/VgIAAAAAAAABswYAAL4BAACsH3RU4Iu7P/M0T/M0T9M/AAAAP2YCAAAAAAAAAbQGAAC+AQAAzJPINGw3uz/zNE/zNE/TPwAAAD9mAgAAAAAAAAG1BgAAvgEAAOwHHRX44ro/8zRP8zRP0z8AAAA/dgIAAAAAAAABtgYAAL4BAAAMfHH1g466P/M0T/M0T9M/AAAAP4UCAAAAAAAAAbcGAAC+AQAAKvDF1Q86uj/zNE/zNE/TPwAAAD+VAgAAAAAAAAG4BgAAvgEAAEpkGrab5bk/8zRP8zRP0z8AAAA/lQIAAAAAAAABuQYAAL4BAABq2G6WJ5G5P/M0T/M0T9M/AAAAP5UCAAAAAAAAAboGAAC+AQAAikzDdrM8uT/zNE/zNE/TPwAAAD+lAgAAAAAAAAG7BgAAvgEAAKrAF1c/6Lg/8zRP8zRP0z8AAAA/pQIAAAAAAAABvAYAAL4BAADINGw3y5O4P/M0T/M0T9M/AAAAP7QCAAAAAAAAAb0GAAC+AQAA6KjAF1c/uD/zNE/zNE/TPwAAAD+0AgAAAAAAAAG+BgAAvgEAAAgdFfji6rc/8zRP8zRP0z8AAAA/tAIAAAAAAAABvwYAAL4BAAAokWnYbpa3P/M0T/M0T9M/AAAAP8QCAAAAAAAAAcAGAAC+AQAARgW+uPpBtz/zNE/zNE/TPwAAAD/EAgAAAAAAAAHBBgAAvgEAAGZ5EpmG7bY/8zRP8zRP0z8AAAA/0wIAAAAAAAABwgYAAL4BAACG7WZ5Epm2P/M0T/M0T9M/AAAAP9MCAAAAAAAAAcMGAAC+AQAApmG7WZ5Etj/zNE/zNE/TPwAAAD/zAgAAAAAAAAHEBgAAvgEAAMbVDzoq8LU/8zRP8zRP0z8AAAA/8wIAAAAAAAABxQYAAL4BAADkSWQatpu1P/M0T/M0T9M/AAAAP38DAAAAAAAAAcYGAAC+AQAA5ElkGrabtT+zNmuzNmvTPwAAAD9/AwAAAAAAAAHHBgAAvgEAAORJZBq2m7U/NDqjMzqj0z8AAAA/jwMAAAAAAAAByAYAAL4BAADkSWQatpu1P7Q927M929M/AAAAP48DAAAAAAAAAckGAAC+AQAA5ElkGrabtT90P/dzP/fTPwAAAD+PAwAAAAAAAAHKBgAAvgEAAORJZBq2m7U/NEETNEET1D8AAAA/nwMAAAAAAAABywYAAL4BAAAEvrj6QUe1P7VES7RES9Q/AAAAP58DAAAAAAAAAcwGAAC+AQAABL64+kFHtT91Rmd0RmfUPwAAAD+fAwAAAAAAAAHNBgAAvgEAAAS+uPpBR7U/NUiDNEiD1D8AAAA/nwMAAAAAAAABzgYAAL4BAAAEvrj6QUe1P/VJn/RJn9Q/AAAAP64DAAAAAAAAAc8GAAC+AQAABL64+kFHtT+1S7u0S7vUPwAAAD+uAwAAAAAAAAHQBgAAvgEAAAS+uPpBR7U/dU3XdE3X1D8AAAA/rgMAAAAAAAAB0QYAAL4BAAAEvrj6QUe1PzZP8zRP89Q/AAAAP64DAAAAAAAAAdIGAAC+AQAABL64+kFHtT/2UA/1UA/VPwAAAD++AwAAAAAAAAHTBgAAvgEAAAS+uPpBR7U/tlIrtVIr1T8AAAA/vgMAAAAAAAAB1AYAAL4BAAAEvrj6QUe1P3ZUR3VUR9U/AAAAP74DAAAAAAAAAdUGAAC+AQAABL64+kFHtT81VmM1VmPVPwAAAD/NAwAAAAAAAAHWBgAAvgEAAAS+uPpBR7U/9Vd/9Vd/1T8AAAA/zQMAAAAAAAAB1wYAAL4BAAAEvrj6QUe1P7ZZm7VZm9U/AAAAP80DAAAAAAAAAdgGAAC+AQAABL64+kFHtT92W7d1W7fVPwAAAD/dAwAAAAAAAAHZBgAAvgEAACQyDdvN8rQ/Nl3TNV3T1T8AAAA/3QMAAAAAAAAB2gYAAL4BAAAkMg3bzfK0P/Ze7/Ve79U/AAAAP90DAAAAAAAAAdsGAAC+AQAAJDIN283ytD+2YAu2YAvWPwAAAD/tAwAAAAAAAAHcBgAAvgEAACQyDdvN8rQ/dmIndmIn1j8AAAA/7QMAAAAAAAAB3QYAAL4BAAAkMg3bzfK0PzdkQzZkQ9Y/AAAAP/wDAAAAAAAAAd4GAAC+AQAAJDIN283ytD/3ZV/2ZV/WPwAAAD8MBAAAAAAAAAHfBgAAvgEAACQyDdvN8rQ/t2d7tmd71j8AAAA/HAQAAAAAAAAB4AYAAL4BAAAkMg3bzfK0P3dpl3Zpl9Y/AAAAPzsEAAAAAAAAAeEGAAC+AQAAJDIN283ytD83a7M2a7PWPwAAAD87BAAAAAAAAAHiBgAAvgEAACQyDdvN8rQ/92zP9mzP1j8AAAA/SgQAAAAAAAAB4wYAAL4BAAAkMg3bzfK0P7hu67Zu69Y/AAAAP2oEAAAAAAAAAeQGAAC+AQAARKZhu1metD+4buu2buvWPwAAAD9qBAAAAAAAAAHlBgAAvgEAAESmYbtZnrQ/eHAHd3AH1z8AAAA/eQQAAAAAAAAB5gYAAL4BAABEpmG7WZ60PzhyIzdyI9c/AAAAPyUFAAAAAAAAAecGAAC+AQAARKZhu1metD/4cz/3cz/XPwAAAD9EBQAAAAAAAAHoBgAAvgEAACQyDdvN8rQ/+HM/93M/1z8AAAA/cwUAAAAAAAAB6QYAAL4BAAAEvrj6QUe1P/hzP/dzP9c/AAAAP4MFAAAAAAAAAeoGAAC+AQAA5ElkGrabtT/4cz/3cz/XPwAAAD+DBQAAAAAAAAHrBgAAvgEAAMbVDzoq8LU/+HM/93M/1z8AAAA/gwUAAAAAAAAB7AYAAL4BAACG7WZ5Epm2P/hzP/dzP9c/AAAAP5MFAAAAAAAAAe0GAAC+AQAARgW+uPpBtz/4cz/3cz/XPwAAAD+TBQAAAAAAAAHuBgAAvgEAACiRadhulrc/+HM/93M/1z8AAAA/ogUAAAAAAAAB7wYAAL4BAAAIHRX44uq3P/hzP/dzP9c/AAAAP6IFAAAAAAAAAfAGAAC+AQAA6KjAF1c/uD/4cz/3cz/XPwAAAD/BBQAAAAAAAAHxBgAAvgEAAMg0bDfLk7g/+HM/93M/1z8AAAA/wQUAAAAAAAAB8gYAAL4BAACqwBdXP+i4P/hzP/dzP9c/AAAAP8EFAAAAAAAAAfMGAAC+AQAAikzDdrM8uT/4cz/3cz/XPwAAAD/LBQAAAAAAAAH0BgAAvgEAAGrYbpYnkbk/+HM/93M/1z8AAAA/2wUAAAAAAAAB9QYAAL4BAABKZBq2m+W5P/hzP/dzP9c/AAAAP9sFAAAAAAAAAfYGAAC+AQAAKvDF1Q86uj/4cz/3cz/XPwAAAD/bBQAAAAAAAAH3BgAAvgEAAAx8cfWDjro/+HM/93M/1z8AAAA/6gUAAAAAAAAB+AYAAL4BAADsBx0V+OK6P/hzP/dzP9c/AAAAP+oFAAAAAAAAAfkGAAC+AQAAzJPINGw3uz/4cz/3cz/XPwAAAD/qBQAAAAAAAAH6BgAAvgEAAKwfdFTgi7s/+HM/93M/1z8AAAA/6gUAAAAAAAAB+wYAAL4BAACMqx90VOC7P/hzP/dzP9c/AAAAP/oFAAAAAAAAAfwGAAC+AQAAbjfLk8g0vD/4cz/3cz/XPwAAAD/6BQAAAAAAAAH9BgAAvgEAAE7DdrM8ibw/+HM/93M/1z8AAAA/+gUAAAAAAAAB/gYAAL4BAAAuTyLTsN28P/hzP/dzP9c/AAAAPwoGAAAAAAAAAf8GAAC+AQAADNvN8iQyvT/4cz/3cz/XPwAAAD8ZBgAAAAAAAAEABwAAvgEAAOxmeRKZhr0/+HM/93M/1z8AAAA/KQYAAAAAAAABAQcAAL4BAADO8iQyDdu9P/hzP/dzP9c/AAAAPykGAAAAAAAAAQIHAAC+AQAAjgp8cfWDvj/4cz/3cz/XPwAAAD84BgAAAAAAAAEDBwAAvgEAAG6WJ5Fp2L4/+HM/93M/1z8AAAA/OAYAAAAAAAABBAcAAL4BAAAwrn7QUYG/P/hzP/dzP9c/AAAAP0gGAAAAAAAAAQUHAAC+AQAAEDoq8MXVvz/4cz/3cz/XPwAAAD9IBgAAAAAAAAEGBwAAvgEAAOiowBdXP8A/+HM/93M/1z8AAAA/SAYAAAAAAAABBwcAAL4BAADJNGw3y5PAP/hzP/dzP9c/AAAAP1gGAAAAAAAAAQgHAAC+AQAAufpBRwW+wD/4cz/3cz/XPwAAAD9YBgAAAAAAAAEJBwAAvgEAAKnAF1c/6MA/uHVbt3Vb1z8AAAA/WAYAAAAAAAABCgcAAL4BAACZhu1meRLBP7h1W7d1W9c/AAAAP1gGAAAAAAAAAQsHAAC+AQAAikzDdrM8wT94d3d3d3fXPwAAAD9nBgAAAAAAAAEMBwAAvgEAAHoSmYbtZsE/eHd3d3d31z8AAAA/dwYAAAAAAAABDQcAAL4BAABq2G6WJ5HBP3h3d3d3d9c/AAAAP4cGAAAAAAAAAQ4HAAC+AQAAWp5EpmG7wT94d3d3d3fXPwAAAD+WBgAAAAAAAAEPBwAAvgEAAEpkGrab5cE/eHd3d3d31z8AAAA/lgYAAAAAAAABEAcAAL4BAAA7KvDF1Q/CP3h3d3d3d9c/AAAAP6YGAAAAAAAAAREHAAC+AQAAK/DF1Q86wj94d3d3d3fXPwAAAD+mBgAAAAAAAAESBwAAvgEAAAt8cfWDjsI/eHd3d3d31z8AAAA/tQYAAAAAAAABEwcAAL4BAAD6QUcFvrjCP3h3d3d3d9c/AAAAP7UGAAAAAAAAARQHAAC+AQAA6gcdFfjiwj94d3d3d3fXPwAAAD+1BgAAAAAAAAEVBwAAvgEAAMuTyDRsN8M/eHd3d3d31z8AAAA/xQYAAAAAAAABFgcAAL4BAADLk8g0bDfDPzd5kzd5k9c/AAAAP8UGAAAAAAAAARcHAAC+AQAAu1meRKZhwz83eZM3eZPXPwAAAD/FBgAAAAAAAAEYBwAAvgEAALtZnkSmYcM/+Xqv93qv1z8AAAA/xQYAAAAAAAABGQcAAL4BAACrH3RU4IvDP/l6r/d6r9c/AAAAP9UGAAAAAAAAARoHAAC+AQAAm+VJZBq2wz/5eq/3eq/XPwAAAD/VBgAAAAAAAAEbBwAAvgEAAIurH3RU4MM/+Xqv93qv1z8AAAA/5AYAAAAAAAABHAcAAL4BAAB7cfWDjgrEP/l6r/d6r9c/AAAAP+QGAAAAAAAAAR0HAAC+AQAAbTfLk8g0xD/5eq/3eq/XPwAAAD/0BgAAAAAAAAEeBwAAvgEAAF39oKMCX8Q/+Xqv93qv1z8AAAA/9AYAAAAAAAABHwcAAL4BAABNw3azPInEP/l6r/d6r9c/AAAAPwQHAAAAAAAAASAHAAC+AQAAPYlMw3azxD/5eq/3eq/XPwAAAD8EBwAAAAAAAAEhBwAAvgEAAB0V+OLqB8U/+Xqv93qv1z8AAAA/EwcAAAAAAAABIgcAAL4BAAAN283yJDLFP/l6r/d6r9c/AAAAPxMHAAAAAAAAASMHAAC+AQAA/aCjAl9cxT/5eq/3eq/XPwAAAD8TBwAAAAAAAAEkBwAAvgEAAN8sTyLTsMU/+Xqv93qv1z8AAAA/IwcAAAAAAAABJQcAAL4BAAC/uPpBRwXGP/l6r/d6r9c/AAAAPyMHAAAAAAAAASYHAAC+AQAAr37QUYEvxj/5eq/3eq/XPwAAAD8yBwAAAAAAAAEnBwAAvgEAAJ9EpmG7WcY/+Xqv93qv1z8AAAA/MgcAAAAAAAABKAcAAL4BAACPCnxx9YPGP/l6r/d6r9c/AAAAPzIHAAAAAAAAASkHAAC+AQAAf9BRgS+uxj/5eq/3eq/XPwAAAD9CBwAAAAAAAAEqBwAAvgEAAF9c/aCjAsc/+Xqv93qv1z8AAAA/QgcAAAAAAAABKwcAAL4BAABPItOw3SzHP/l6r/d6r9c/AAAAP1IHAAAAAAAAASwHAAC+AQAAQeiowBdXxz/5eq/3eq/XPwAAAD9SBwAAAAAAAAEtBwAAvgEAADGuftBRgcc/uHzLt3zL1z8AAAA/UgcAAAAAAAABLgcAAL4BAAAROirwxdXHP7h8y7d8y9c/AAAAP2EHAAAAAAAAAS8HAAC+AQAAEToq8MXVxz94fud3fufXPwAAAD9hBwAAAAAAAAEwBwAAvgEAAAEAAAAAAMg/eH7nd37n1z8AAAA/YQcAAAAAAAABMQcAAL4BAADxxdUPOirIP3h+53d+59c/AAAAP3EHAAAAAAAAATIHAAC+AQAA4YurH3RUyD94fud3fufXPwAAAD9xBwAAAAAAAAEzBwAAvgEAAMEXVz/oqMg/eH7nd37n1z8AAAA/cQcAAAAAAAABNAcAAL4BAACjowJfXP3IP3h+53d+59c/AAAAP4EHAAAAAAAAATUHAAC+AQAAkWnYbpYnyT94fud3fufXPwAAAD+BBwAAAAAAAAE2BwAAvgEAAHH1g44KfMk/eH7nd37n1z8AAAA/gQcAAAAAAAABNwcAAL4BAABhu1meRKbJP3h+53d+59c/AAAAP5AHAAAAAAAAATgHAAC+AQAAUYEvrn7QyT94fud3fufXPwAAAD+QBwAAAAAAAAE5BwAAvgEAAEFHBb64+sk/eH7nd37n1z8AAAA/oAcAAAAAAAABOgcAAL4BAAAxDdvN8iTKP3h+53d+59c/AAAAP6AHAAAAAAAAATsHAAC+AQAAIdOw3SxPyj94fud3fufXPwAAAD+gBwAAAAAAAAE8BwAAvgEAABGZhu1meco/eH7nd37n1z8AAAA/rwcAAAAAAAABPQcAAL4BAAADX1z9oKPKP3h+53d+59c/AAAAP68HAAAAAAAAAT4HAAC+AQAA8yQyDdvNyj94fud3fufXPwAAAD+/BwAAAAAAAAE/BwAAvgEAAOPqBx0V+Mo/eH7nd37n1z8AAAA/zwcAAAAAAAABQAcAAL4BAADTsN0sTyLLP3h+53d+59c/AAAAP88HAAAAAAAAAUEHAAC+AQAAw3azPIlMyz94fud3fufXPwAAAD/bBwAAAAAAAAFCBwAAvgEAAKMCX1z9oMs/eH7nd37n1z8AAAA/2wcAAAAAAAABQwcAAL4BAACTyDRsN8vLP3h+53d+59c/AAAAP9sHAAAAAAAAAUQHAAC+AQAAg44KfHH1yz94fud3fufXPwAAAD/bBwAAAAAAAAFFBwAAvgEAAHNU4IurH8w/eH7nd37n1z8AAAA/6wcAAAAAAAABRgcAAL4BAABV4IurH3TMP3h+53d+59c/AAAAP+sHAAAAAAAAAUcHAAC+AQAARaZhu1mezD94fud3fufXPwAAAD/rBwAAAAAAAAFIBwAAvgEAACUyDdvN8sw/eH7nd37n1z8AAAA/+wcAAAAAAAABSQcAAL4BAAAV+OLqBx3NP3h+53d+59c/AAAAPwoIAAAAAAAAAUoHAAC+AQAABb64+kFHzT94fud3fufXPwAAAD8KCAAAAAAAAAFLBwAAvgEAAPWDjgp8cc0/eH7nd37n1z8AAAA/CggAAAAAAAABTAcAAL4BAADlSWQatpvNP3h+53d+59c/AAAAPxoIAAAAAAAAAU0HAAC+AQAAx9UPOirwzT94fud3fufXPwAAAD8pCAAAAAAAAAFOBwAAvgEAALeb5UlkGs4/eH7nd37n1z8AAAA/KQgAAAAAAAABTwcAAL4BAACXJ5Fp2G7OP3h+53d+59c/AAAAPykIAAAAAAAAAVAHAAC+AQAAd7M8iUzDzj94fud3fufXPwAAAD85CAAAAAAAAAFRBwAAvgEAAGd5EpmG7c4/eH7nd37n1z8AAAA/OQgAAAAAAAABUgcAAL4BAABXP+iowBfPP3h+53d+59c/AAAAPzkIAAAAAAAAAVMHAAC+AQAARwW+uPpBzz94fud3fufXPwAAAD9JCAAAAAAAAAFUBwAAvgEAADnLk8g0bM8/eH7nd37n1z8AAAA/SQgAAAAAAAABVQcAAL4BAAApkWnYbpbPP3h+53d+59c/AAAAP0kIAAAAAAAAAVYHAAC+AQAAGVc/6KjAzz94fud3fufXPwAAAD9JCAAAAAAAAAFXBwAAvgEAAAkdFfji6s8/eH7nd37n1z8AAAA/WAgAAAAAAAABWAcAAL4BAAB8cfWDjgrQP3h+53d+59c/AAAAP1gIAAAAAAAAAVkHAAC+AQAAdFTgi6sf0D94fud3fufXPwAAAD9oCAAAAAAAAAFaBwAAvgEAAGw3y5PINNA/eH7nd37n1z8AAAA/aAgAAAAAAAABWwcAAL4BAABkGrab5UnQP3h+53d+59c/AAAAP2gIAAAAAAAAAVwHAAC+AQAAVuCLqx900D94fud3fufXPwAAAD94CAAAAAAAAAFdBwAAvgEAAE7DdrM8idA/eH7nd37n1z8AAAA/eAgAAAAAAAABXgcAAL4BAABGpmG7WZ7QP3h+53d+59c/AAAAP3gIAAAAAAAAAV8HAAC+AQAAPolMw3az0D94fud3fufXPwAAAD+HCAAAAAAAAAFgBwAAvgEAADRsN8uTyNA/eH7nd37n1z8AAAA/hwgAAAAAAAABYQcAAL4BAAAkMg3bzfLQP3h+53d+59c/AAAAP4cIAAAAAAAAAWIHAAC+AQAADNvN8iQy0T94fud3fufXPwAAAD+XCAAAAAAAAAFjBwAAvgEAAAS+uPpBR9E/eH7nd37n1z8AAAA/lwgAAAAAAAABZAcAAL4BAAD2g44KfHHRP3h+53d+59c/AAAAP5cIAAAAAAAAAWUHAAC+AQAA7mZ5EpmG0T94fud3fufXPwAAAD+XCAAAAAAAAAFmBwAAvgEAAN4sTyLTsNE/eH7nd37n1z8AAAA/pggAAAAAAAABZwcAAL4BAADWDzoq8MXRP3h+53d+59c/AAAAP6YIAAAAAAAAAWgHAAC+AQAAxtUPOirw0T94fud3fufXPwAAAD+mCAAAAAAAAAFpBwAAvgEAALab5UlkGtI/eH7nd37n1z8AAAA/tggAAAAAAAABagcAAL4BAACuftBRgS/SP3h+53d+59c/AAAAP7YIAAAAAAAAAWsHAAC+AQAApmG7WZ5E0j94fud3fufXPwAAAD+2CAAAAAAAAAFsBwAAvgEAAJ5EpmG7WdI/eH7nd37n1z8AAAA/xggAAAAAAAABbQcAAL4BAACWJ5Fp2G7SP3h+53d+59c/AAAAP9UIAAAAAAAAAW4HAAC+AQAAjgp8cfWD0j94fud3fufXPwAAAD/lCAAAAAAAAAFvBwAAvgEAAIbtZnkSmdI/eH7nd37n1z8AAAA/5QgAAAAAAAABcAcAAL4BAAB+0FGBL67SP3h+53d+59c/AAAAP+UIAAAAAAAAAXEHAAC+AQAAdrM8iUzD0j94fud3fufXPwAAAD/1CAAAAAAAAAFyBwAAvgEAAG6WJ5Fp2NI/eH7nd37n1z8AAAA/9QgAAAAAAAABcwcAAL4BAABoeRKZhu3SP3h+53d+59c/AAAAP/UIAAAAAAAAAXQHAAC+AQAAWD/oqMAX0z94fud3fufXPwAAAD/1CAAAAAAAAAF1BwAAvgEAAFAi07DdLNM/eH7nd37n1z8AAAA/BAkAAAAAAAABdgcAAL4BAABIBb64+kHTP3h+53d+59c/AAAAPwQJAAAAAAAAAXcHAAC+AQAAOMuTyDRs0z94fud3fufXPwAAAD8ECQAAAAAAAAF4BwAAvgEAACiRadhultM/eH7nd37n1z8AAAA/FAkAAAAAAAABeQcAAL4BAAAgdFTgi6vTP3h+53d+59c/AAAAPxQJAAAAAAAAAXoHAAC+AQAAGFc/6KjA0z94fud3fufXPwAAAD8UCQAAAAAAAAF7BwAAvgEAABA6KvDF1dM/eH7nd37n1z8AAAA/IwkAAAAAAAABfAcAAL4BAAAIHRX44urTP3h+53d+59c/AAAAPzMJAAAAAAAAAX0HAAC+AQAAAAAAAAAA1D94fud3fufXPwAAAD9DCQAAAAAAAAF+BwAAvgEAAPji6gcdFdQ/eH7nd37n1z8AAAA/UgkAAAAAAAABfwcAAL4BAADwxdUPOirUP3h+53d+59c/AAAAP1IJAAAAAAAAAYAHAAC+AQAA6KjAF1c/1D94fud3fufXPwAAAD9iCQAAAAAAAAGBBwAAvgEAAOCLqx90VNQ/eH7nd37n1z8AAAA/cgkAAAAAAAABggcAAL4BAADYbpYnkWnUP3h+53d+59c/AAAAP3IJAAAAAAAAAYMHAAC+AQAA0lGBL65+1D94fud3fufXPwAAAD+BCQAAAAAAAAGEBwAAvgEAANJRgS+uftQ/uHzLt3zL1z8AAAA/gQkAAAAAAAABhQcAAL4BAADKNGw3y5PUP7h8y7d8y9c/AAAAP5EJAAAAAAAAAYYHAAC+AQAAuvpBRwW+1D/5eq/3eq/XPwAAAD+RCQAAAAAAAAGHBwAAvgEAALLdLE8i09Q/+Xqv93qv1z8AAAA/oAkAAAAAAAABiAcAAL4BAACqwBdXP+jUP/l6r/d6r9c/AAAAP6AJAAAAAAAAAYkHAAC+AQAAoKMCX1z91D83eZM3eZPXPwAAAD+gCQAAAAAAAAGKBwAAvgEAAJiG7WZ5EtU/N3mTN3mT1z8AAAA/sAkAAAAAAAABiwcAAL4BAACQadhulifVPzd5kzd5k9c/AAAAP7AJAAAAAAAAAYwHAAC+AQAAiEzDdrM81T83eZM3eZPXPwAAAD+wCQAAAAAAAAGNBwAAvgEAAIAvrn7QUdU/N3mTN3mT1z8AAAA/sAkAAAAAAAABjgcAAL4BAAB6EpmG7WbVP3h3d3d3d9c/AAAAP8AJAAAAAAAAAY8HAAC+AQAAcvWDjgp81T94d3d3d3fXPwAAAD/ACQAAAAAAAAGQBwAAvgEAAGrYbpYnkdU/eHd3d3d31z8AAAA/wAkAAAAAAAABkQcAAL4BAABiu1meRKbVP3h3d3d3d9c/AAAAP88JAAAAAAAAAZIHAAC+AQAAWp5EpmG71T94d3d3d3fXPwAAAD/PCQAAAAAAAAGTBwAAvgEAAFKBL65+0NU/uHVbt3Vb1z8AAAA/3wkAAAAAAAABlAcAAL4BAABKZBq2m+XVP/hzP/dzP9c/AAAAP98JAAAAAAAAAZUHAAC+AQAAQkcFvrj61T/4cz/3cz/XPwAAAD8LCgAAAAAAAAGWBwAAvgEAAEJHBb64+tU/OHIjN3Ij1z8AAAA/KgoAAAAAAAABlwcAAL4BAAA6KvDF1Q/WP3hwB3dwB9c/AAAAPzoKAAAAAAAAAZgHAAC+AQAAOirwxdUP1j+4buu2buvWPwAAAD9JCgAAAAAAAAGZBwAAvgEAADoq8MXVD9Y/92zP9mzP1j8AAAA/SQoAAAAAAAABmgcAAL4BAAA6KvDF1Q/WPzdrszZrs9Y/AAAAP2kKAAAAAAAAAZsHAAC+AQAAOirwxdUP1j93aZd2aZfWPwAAAD9pCgAAAAAAAAGcBwAAvgEAADoq8MXVD9Y/t2d7tmd71j8AAAA/iAoAAAAAAAABnQcAAL4BAAA6KvDF1Q/WP/dlX/ZlX9Y/AAAAP4gKAAAAAAAAAZ4HAAC+AQAAOirwxdUP1j83ZEM2ZEPWPwAAAD+ICgAAAAAAAAGfBwAAvgEAADoq8MXVD9Y/dmIndmIn1j8AAAA/lwoAAAAAAAABoAcAAL4BAAA6KvDF1Q/WP7ZgC7ZgC9Y/AAAAP5cKAAAAAAAAAaEHAAC+AQAAOirwxdUP1j/2Xu/1Xu/VPwAAAD+nCgAAAAAAAAGiBwAAvgEAADoq8MXVD9Y/Nl3TNV3T1T8AAAA/pwoAAAAAAAABowcAAL4BAAA6KvDF1Q/WP3Zbt3Vbt9U/AAAAP7cKAAAAAAAAAaQHAAC+AQAAOirwxdUP1j+2WZu1WZvVPwAAAD/GCgAAAAAAAAGlBwAAvgEAAEJHBb64+tU/9Vd/9Vd/1T8AAAA/1goAAAAAAAABpgcAAL4BAABCRwW+uPrVPzVWYzVWY9U/AAAAP9YKAAAAAAAAAacHAAC+AQAASmQatpvl1T92VEd1VEfVPwAAAD/WCgAAAAAAAAGoBwAAvgEAAFKBL65+0NU/tlIrtVIr1T8AAAA/5goAAAAAAAABqQcAAL4BAABankSmYbvVP/ZQD/VQD9U/AAAAP/UKAAAAAAAAAaoHAAC+AQAAWp5EpmG71T82T/M0T/PUPwAAAD/1CgAAAAAAAAGrBwAAvgEAAFqeRKZhu9U/dU3XdE3X1D8AAAA/JAsAAAAAAAABrAcAAL4BAABiu1meRKbVP7VLu7RLu9Q/AAAAPyQLAAAAAAAAAa0HAAC+AQAAYrtZnkSm1T/1SZ/0SZ/UPwAAAD9DCwAAAAAAAAGuBwAAvgEAAGrYbpYnkdU/9Umf9Emf1D8AAAA/QwsAAAAAAAABrwcAAL4BAABq2G6WJ5HVPzVIgzRIg9Q/AAAAP1MLAAAAAAAAAbAHAAC+AQAAathulieR1T91Rmd0RmfUPwAAAD9jCwAAAAAAAAGxBwAAvgEAAHL1g44KfNU/tURLtERL1D8AAAA/ggsAAAAAAAABsgcAAL4BAABy9YOOCnzVP/VCL/RCL9Q/AAAAP4ILAAAAAAAAAbMHAAC+AQAAcvWDjgp81T80QRM0QRPUPwAAAD+RCwAAAAAAAAG0BwAAvgEAAHoSmYbtZtU/dD/3cz/30z8AAAA/kQsAAAAAAAABtQcAAL4BAAB6EpmG7WbVP/VJn/RJn9Q/AAAAPwAAAAAAAAAAAbYHAAC+AQAAathulieR1T/1SZ/0SZ/UPwAAAD9tAAAAAAAAAAG3BwAAvgEAAGrYbpYnkdU/tUu7tEu71D8AAAA/bQAAAAAAAAABuAcAAL4BAABiu1meRKbVP7VLu7RLu9Q/AAAAP30AAAAAAAAAAbkHAAC+AQAAYrtZnkSm1T91Tdd0TdfUPwAAAD99AAAAAAAAAAG6BwAAvgEAAFqeRKZhu9U/dU3XdE3X1D8AAAA/fQAAAAAAAAABuwcAAL4BAABSgS+uftDVP3VN13RN19Q/AAAAP4wAAAAAAAAAAbwHAAC+AQAASmQatpvl1T91Tdd0TdfUPwAAAD+MAAAAAAAAAAG9BwAAvgEAAEJHBb64+tU/dU3XdE3X1D8AAAA/jAAAAAAAAAABvgcAAL4BAAA6KvDF1Q/WP3VN13RN19Q/AAAAP5wAAAAAAAAAAb8HAAC+AQAAMg3bzfIk1j91Tdd0TdfUPwAAAD+cAAAAAAAAAAHABwAAvgEAACrwxdUPOtY/dU3XdE3X1D8AAAA/qwAAAAAAAAABwQcAAL4BAAAi07DdLE/WP3VN13RN19Q/AAAAP6sAAAAAAAAAAcIHAAC+AQAAEpmG7WZ51j91Tdd0TdfUPwAAAD+rAAAAAAAAAAHDBwAAvgEAAAp8cfWDjtY/dU3XdE3X1D8AAAA/qwAAAAAAAAABxAcAAL4BAAACX1z9oKPWP3VN13RN19Q/AAAAP7sAAAAAAAAAAcUHAAC+AQAA+kFHBb641j91Tdd0TdfUPwAAAD+7AAAAAAAAAAHGBwAAvgEAAPIkMg3bzdY/Nk/zNE/z1D8AAAA/ywAAAAAAAAABxwcAAL4BAADqBx0V+OLWPzZP8zRP89Q/AAAAP8sAAAAAAAAAAcgHAAC+AQAA6gcdFfji1j/2UA/1UA/VPwAAAD/LAAAAAAAAAAHJBwAAvgEAAOTqBx0V+NY/9lAP9VAP1T8AAAA/2gAAAAAAAAABygcAAL4BAADczfIkMg3XP/ZQD/VQD9U/AAAAP9oAAAAAAAAAAcsHAAC+AQAA1LDdLE8i1z/2UA/1UA/VPwAAAD/qAAAAAAAAAAHMBwAAvgEAAMyTyDRsN9c/9lAP9VAP1T8AAAA/6gAAAAAAAAABzQcAAL4BAADEdrM8iUzXP/ZQD/VQD9U/AAAAP/oAAAAAAAAAAc4HAAC+AQAAtDyJTMN21z/2UA/1UA/VPwAAAD/6AAAAAAAAAAHPBwAAvgEAAKwfdFTgi9c/9lAP9VAP1T8AAAA/CQEAAAAAAAAB0AcAAL4BAACkAl9c/aDXP/ZQD/VQD9U/AAAAPwkBAAAAAAAAAdEHAAC+AQAAnOVJZBq21z/2UA/1UA/VPwAAAD8JAQAAAAAAAAHSBwAAvgEAAJTINGw3y9c/9lAP9VAP1T8AAAA/CQEAAAAAAAAB0wcAAL4BAACMqx90VODXP/ZQD/VQD9U/AAAAPxkBAAAAAAAAAdQHAAC+AQAAfHH1g44K2D/2UA/1UA/VPwAAAD8ZAQAAAAAAAAHVBwAAvgEAAGw3y5PINNg/9lAP9VAP1T8AAAA/GQEAAAAAAAAB1gcAAL4BAABkGrab5UnYP/ZQD/VQD9U/AAAAPygBAAAAAAAAAdcHAAC+AQAAVOCLqx902D/2UA/1UA/VPwAAAD8oAQAAAAAAAAHYBwAAvgEAAE7DdrM8idg/9lAP9VAP1T8AAAA/KAEAAAAAAAAB2QcAAL4BAABGpmG7WZ7YP/ZQD/VQD9U/AAAAPygBAAAAAAAAAdoHAAC+AQAANmw3y5PI2D/2UA/1UA/VPwAAAD84AQAAAAAAAAHbBwAAvgEAACYyDdvN8tg/9lAP9VAP1T8AAAA/OAEAAAAAAAAB3AcAAL4BAAAeFfji6gfZP/ZQD/VQD9U/AAAAPzgBAAAAAAAAAd0HAAC+AQAAFvji6gcd2T/2UA/1UA/VPwAAAD9IAQAAAAAAAAHeBwAAvgEAAAzbzfIkMtk/9lAP9VAP1T8AAAA/SAEAAAAAAAAB3wcAAL4BAAAEvrj6QUfZP/ZQD/VQD9U/AAAAP0gBAAAAAAAAAeAHAAC+AQAA/KCjAl9c2T/2UA/1UA/VPwAAAD9XAQAAAAAAAAHhBwAAvgEAAPaDjgp8cdk/9lAP9VAP1T8AAAA/VwEAAAAAAAAB4gcAAL4BAADuZnkSmYbZP/ZQD/VQD9U/AAAAP1cBAAAAAAAAAeMHAAC+AQAA5klkGrab2T/2UA/1UA/VPwAAAD9nAQAAAAAAAAHkBwAAvgEAAN4sTyLTsNk/9lAP9VAP1T8AAAA/ZwEAAAAAAAAB5QcAAL4BAADWDzoq8MXZP7ZSK7VSK9U/AAAAP2cBAAAAAAAAAeYHAAC+AQAAzvIkMg3b2T92VEd1VEfVPwAAAD93AQAAAAAAAAHnBwAAvgEAAMbVDzoq8Nk/dlRHdVRH1T8AAAA/hgEAAAAAAAAB6AcAAL4BAAC+uPpBRwXaP3ZUR3VUR9U/AAAAP4YBAAAAAAAAAekHAAC+AQAAtpvlSWQa2j92VEd1VEfVPwAAAD+WAQAAAAAAAAHqBwAAvgEAAK5+0FGBL9o/dlRHdVRH1T8AAAA/lgEAAAAAAAAB6wcAAL4BAACmYbtZnkTaP3ZUR3VUR9U/AAAAP6UBAAAAAAAAAewHAAC+AQAAnkSmYbtZ2j92VEd1VEfVPwAAAD+lAQAAAAAAAAHtBwAAvgEAAJYnkWnYbto/dlRHdVRH1T8AAAA/tQEAAAAAAAAB7gcAAL4BAACOCnxx9YPaP3ZUR3VUR9U/AAAAP7UBAAAAAAAAAe8HAAC+AQAAiO1meRKZ2j92VEd1VEfVPwAAAD/FAQAAAAAAAAHwBwAAvgEAAIDQUYEvrto/dlRHdVRH1T8AAAA/xQEAAAAAAAAB8QcAAL4BAAB4szyJTMPaP3ZUR3VUR9U/AAAAP8UBAAAAAAAAAfIHAAC+AQAAcJYnkWnY2j81VmM1VmPVPwAAAD/FAQAAAAAAAAHzBwAAvgEAAGBc/aCjAts/9Vd/9Vd/1T8AAAA/0gEAAAAAAAAB9AcAAL4BAABYP+iowBfbP/VXf/VXf9U/AAAAP9IBAAAAAAAAAfUHAAC+AQAAUCLTsN0s2z/1V3/1V3/VPwAAAD/iAQAAAAAAAAH2BwAAvgEAAEgFvrj6Qds/tlmbtVmb1T8AAAA/4gEAAAAAAAAB9wcAAL4BAABA6KjAF1fbP7ZZm7VZm9U/AAAAP+IBAAAAAAAAAfgHAAC+AQAAOMuTyDRs2z+2WZu1WZvVPwAAAD/iAQAAAAAAAAH5BwAAvgEAADCuftBRgds/tlmbtVmb1T8AAAA/4gEAAAAAAAAB+gcAAL4BAAAokWnYbpbbP7ZZm7VZm9U/AAAAP/IBAAAAAAAAAfsHAAC+AQAAIHRU4Iur2z92W7d1W7fVPwAAAD/yAQAAAAAAAAH8BwAAvgEAABhXP+iowNs/dlu3dVu31T8AAAA/AQIAAAAAAAAB/QcAAL4BAAAQOirwxdXbP3Zbt3Vbt9U/AAAAPxECAAAAAAAAAf4HAAC+AQAACB0V+OLq2z92W7d1W7fVPwAAAD8RAgAAAAAAAAH/BwAAvgEAAAAAAAAAANw/dlu3dVu31T8AAAA/IAIAAAAAAAABAAgAAL4BAAD44uoHHRXcP3Zbt3Vbt9U/AAAAPyACAAAAAAAAAQEIAAC+AQAA8sXVDzoq3D92W7d1W7fVPwAAAD8gAgAAAAAAAAECCAAAvgEAAOqowBdXP9w/dlu3dVu31T8AAAA/MAIAAAAAAAABAwgAAL4BAADii6sfdFTcPzZd0zVd09U/AAAAPzACAAAAAAAAAQQIAAC+AQAA2m6WJ5Fp3D82XdM1XdPVPwAAAD9AAgAAAAAAAAEFCAAAvgEAANJRgS+uftw/Nl3TNV3T1T8AAAA/QAIAAAAAAAABBggAAL4BAADKNGw3y5PcPzZd0zVd09U/AAAAP08CAAAAAAAAAQcIAAC+AQAAwhdXP+io3D82XdM1XdPVPwAAAD9fAgAAAAAAAAEICAAAvgEAALr6QUcFvtw/Nl3TNV3T1T8AAAA/XwIAAAAAAAABCQgAAL4BAACy3SxPItPcPzZd0zVd09U/AAAAP28CAAAAAAAAAQoIAAC+AQAAqsAXVz/o3D82XdM1XdPVPwAAAD9vAgAAAAAAAAELCAAAvgEAAKrAF1c/6Nw/9l7v9V7v1T8AAAA/fgIAAAAAAAABDAgAAL4BAACiowJfXP3cP/Ze7/Ve79U/AAAAP34CAAAAAAAAAQ0IAAC+AQAAmobtZnkS3T/2Xu/1Xu/VPwAAAD9+AgAAAAAAAAEOCAAAvgEAAJJp2G6WJ90/9l7v9V7v1T8AAAA/jgIAAAAAAAABDwgAAL4BAACKTMN2szzdP/Ze7/Ve79U/AAAAP44CAAAAAAAAARAIAAC+AQAAgi+uftBR3T/2Xu/1Xu/VPwAAAD+dAgAAAAAAAAERCAAAvgEAAHoSmYbtZt0/9l7v9V7v1T8AAAA/nQIAAAAAAAABEggAAL4BAABy9YOOCnzdP7ZgC7ZgC9Y/AAAAP50CAAAAAAAAARMIAAC+AQAAathulieR3T+2YAu2YAvWPwAAAD/MAgAAAAAAAAEUCAAAvgEAAGK7WZ5Ept0/tmALtmAL1j8AAAA/zAIAAAAAAAABFQgAAL4BAABankSmYbvdP7ZgC7ZgC9Y/AAAAP9wCAAAAAAAAARYIAAC+AQAAVIEvrn7Q3T+2YAu2YAvWPwAAAD/cAgAAAAAAAAEXCAAAvgEAAEpkGrab5d0/tmALtmAL1j8AAAA/7AIAAAAAAAABGAgAAL4BAABERwW+uPrdP7ZgC7ZgC9Y/AAAAP/sCAAAAAAAAARkIAAC+AQAAOirwxdUP3j92Yid2YifWPwAAAD8LAwAAAAAAAAEaCAAAvgEAADQN283yJN4/dmIndmIn1j8AAAA/OgMAAAAAAAABGwgAAL4BAAAq8MXVDzreP3ZiJ3ZiJ9Y/AAAAP3gDAAAAAAAAARwIAAC+AQAAKvDF1Q863j83ZEM2ZEPWPwAAAD94AwAAAAAAAAEdCAAAvgEAACTTsN0sT94/N2RDNmRD1j8AAAA/iAMAAAAAAAABHggAAL4BAAAatpvlSWTePzdkQzZkQ9Y/AAAAP5cDAAAAAAAAAR8IAAC+AQAAFJmG7WZ53j83ZEM2ZEPWPwAAAD+XAwAAAAAAAAEgCAAAvgEAAAp8cfWDjt4/N2RDNmRD1j8AAAA/pwMAAAAAAAABIQgAAL4BAAAEX1z9oKPeP/dlX/ZlX9Y/AAAAP7cDAAAAAAAAASIIAAC+AQAA/EFHBb643j/3ZV/2ZV/WPwAAAD/WAwAAAAAAAAEjCAAAvgEAAPQkMg3bzd4/t2d7tmd71j8AAAA/7AMAAAAAAAABJAgAAL4BAADsBx0V+OLeP7dne7Zne9Y/AAAAP/sDAAAAAAAAASUIAAC+AQAA5OoHHRX43j+3Z3u2Z3vWPwAAAD8LBAAAAAAAAAEmCAAAvgEAANzN8iQyDd8/t2d7tmd71j8AAAA/GgQAAAAAAAABJwgAAL4BAADUsN0sTyLfP7dne7Zne9Y/AAAAPzoEAAAAAAAAASgIAAC+AQAAzJPINGw33z+3Z3u2Z3vWPwAAAD9ZBAAAAAAAAAEpCAAAvgEAAMyTyDRsN98/d2mXdmmX1j8AAAA/aQQAAAAAAAABKggAAL4BAADGdrM8iUzfP3dpl3Zpl9Y/AAAAP4gEAAAAAAAAASsIAAC+AQAAJNOw3SxP3j/2UA/1UA/VPwAAAD8AAAAAAAAAAAEsCAAAvgEAACrwxdUPOt4/9lAP9VAP1T8AAAA/XgAAAAAAAAABLQgAAL4BAAAk07DdLE/eP/ZQD/VQD9U/AAAAP20AAAAAAAAAAS4IAAC+AQAAJNOw3SxP3j+2Uiu1UivVPwAAAD99AAAAAAAAAAEvCAAAvgEAABq2m+VJZN4/tlIrtVIr1T8AAAA/jQAAAAAAAAABMAgAAL4BAAAUmYbtZnneP3ZUR3VUR9U/AAAAP40AAAAAAAAAATEIAAC+AQAACnxx9YOO3j81VmM1VmPVPwAAAD+cAAAAAAAAAAEyCAAAvgEAAARfXP2go94/9Vd/9Vd/1T8AAAA/rAAAAAAAAAABMwgAAL4BAAD8QUcFvrjeP7ZZm7VZm9U/AAAAP6wAAAAAAAAAATQIAAC+AQAA9CQyDdvN3j92W7d1W7fVPwAAAD+7AAAAAAAAAAE1CAAAvgEAAOwHHRX44t4/Nl3TNV3T1T8AAAA/ywAAAAAAAAABNggAAL4BAADk6gcdFfjeP/Ze7/Ve79U/AAAAP8sAAAAAAAAAATcIAAC+AQAA3M3yJDIN3z+2YAu2YAvWPwAAAD/bAAAAAAAAAAE4CAAAvgEAANSw3SxPIt8/dmIndmIn1j8AAAA/6gAAAAAAAAABOQgAAL4BAADMk8g0bDffPzdkQzZkQ9Y/AAAAPwoBAAAAAAAAAToIAAC+AQAAzJPINGw33z/3ZV/2ZV/WPwAAAD8ZAQAAAAAAAAE7CAAAvgEAAMZ2szyJTN8/t2d7tmd71j8AAAA/KQEAAAAAAAABPAgAAL4BAAC8WZ5EpmHfP7dne7Zne9Y/AAAAPzgBAAAAAAAAAT0IAAC+AQAAvFmeRKZh3z93aZd2aZfWPwAAAD9IAQAAAAAAAAE+CAAAvgEAALxZnkSmYd8/N2uzNmuz1j8AAAA/WAEAAAAAAAABPwgAAL4BAAC8WZ5EpmHfP/dsz/Zsz9Y/AAAAP1gBAAAAAAAAAUAIAAC+AQAAtjyJTMN23z/3bM/2bM/WPwAAAD9nAQAAAAAAAAFBCAAAvgEAAKwfdFTgi98/uG7rtm7r1j8AAAA/dwEAAAAAAAABQggAAL4BAACsH3RU4IvfP3hwB3dwB9c/AAAAP6YBAAAAAAAAAUMIAAC+AQAArB90VOCL3z84ciM3ciPXPwAAAD8BAgAAAAAAAAFECAAAvgEAAKwfdFTgi98/+HM/93M/1z8AAAA/AQIAAAAAAAABRQgAAL4BAAC2PIlMw3bfP/hzP/dzP9c/AAAAP18CAAAAAAAAAUYIAAC+AQAAtjyJTMN23z+4dVu3dVvXPwAAAD9uAgAAAAAAAAFHCAAAvgEAALxZnkSmYd8/uHVbt3Vb1z8AAAA/bgIAAAAAAAABSAgAAL4BAADGdrM8iUzfP7h1W7d1W9c/AAAAP24CAAAAAAAAAUkIAAC+AQAAzJPINGw33z+4dVu3dVvXPwAAAD9+AgAAAAAAAAFKCAAAvgEAANSw3SxPIt8/uHVbt3Vb1z8AAAA/fgIAAAAAAAABSwgAAL4BAADk6gcdFfjeP7h1W7d1W9c/AAAAP34CAAAAAAAAAUwIAAC+AQAA7AcdFfji3j+4dVu3dVvXPwAAAD+OAgAAAAAAAAFNCAAAvgEAAPQkMg3bzd4/uHVbt3Vb1z8AAAA/nQIAAAAAAAABTggAAL4BAAD8QUcFvrjeP7h1W7d1W9c/AAAAP50CAAAAAAAAAU8IAAC+AQAABF9c/aCj3j+4dVu3dVvXPwAAAD+tAgAAAAAAAAFQCAAAvgEAAAp8cfWDjt4/uHVbt3Vb1z8AAAA/rQIAAAAAAAABUQgAAL4BAAAUmYbtZnneP7h1W7d1W9c/AAAAP7wCAAAAAAAAAVIIAAC+AQAAGrab5Ulk3j+4dVu3dVvXPwAAAD/MAgAAAAAAAAFTCAAAvgEAACTTsN0sT94/uHVbt3Vb1z8AAAA/KgMAAAAAAAABVAgAAL4BAAAq8MXVDzreP7h1W7d1W9c/AAAAPzkDAAAAAAAAAVUIAAC+AQAAUoEvrn7Q1T/2UA/1UA/VPwAAAD8AAAAAAAAAAAFWCAAAvgEAAEpkGrab5dU/9lAP9VAP1T8AAAA/TgAAAAAAAAABVwgAAL4BAABCRwW+uPrVP/ZQD/VQD9U/AAAAP04AAAAAAAAAAVgIAAC+AQAAQkcFvrj61T+2Uiu1UivVPwAAAD9eAAAAAAAAAAFZCAAAvgEAADoq8MXVD9Y/tlIrtVIr1T8AAAA/XgAAAAAAAAABWggAAL4BAAAyDdvN8iTWP7ZSK7VSK9U/AAAAP14AAAAAAAAAAVsIAAC+AQAAKvDF1Q861j92VEd1VEfVPwAAAD9eAAAAAAAAAAFcCAAAvgEAACLTsN0sT9Y/NVZjNVZj1T8AAAA/bgAAAAAAAAABXQgAAL4BAAASmYbtZnnWPzVWYzVWY9U/AAAAP24AAAAAAAAAAV4IAAC+AQAACnxx9YOO1j/1V3/1V3/VPwAAAD9uAAAAAAAAAAFfCAAAvgEAAAJfXP2go9Y/tlmbtVmb1T8AAAA/bgAAAAAAAAABYAgAAL4BAAD6QUcFvrjWPzZd0zVd09U/AAAAP30AAAAAAAAAAWEIAAC+AQAA6gcdFfji1j82XdM1XdPVPwAAAD99AAAAAAAAAAFiCAAAvgEAANzN8iQyDdc/9l7v9V7v1T8AAAA/fQAAAAAAAAABYwgAAL4BAADUsN0sTyLXP7ZgC7ZgC9Y/AAAAP30AAAAAAAAAAWQIAAC+AQAAxHazPIlM1z92Yid2YifWPwAAAD+NAAAAAAAAAAFlCAAAvgEAALxZnkSmYdc/dmIndmIn1j8AAAA/jQAAAAAAAAABZggAAL4BAACsH3RU4IvXP/dlX/ZlX9Y/AAAAP40AAAAAAAAAAWcIAAC+AQAApAJfXP2g1z/3ZV/2ZV/WPwAAAD+cAAAAAAAAAAFoCAAAvgEAAJzlSWQattc/92Vf9mVf1j8AAAA/nAAAAAAAAAABaQgAAL4BAACUyDRsN8vXP7dne7Zne9Y/AAAAP5wAAAAAAAAAAWoIAAC+AQAAjKsfdFTg1z93aZd2aZfWPwAAAD+cAAAAAAAAAAFrCAAAvgEAAISOCnxx9dc/d2mXdmmX1j8AAAA/rAAAAAAAAAABbAgAAL4BAAB0VOCLqx/YPzdrszZrs9Y/AAAAP6wAAAAAAAAAAW0IAAC+AQAAbDfLk8g02D/3bM/2bM/WPwAAAD+sAAAAAAAAAAFuCAAAvgEAAGQatpvlSdg/uG7rtm7r1j8AAAA/rAAAAAAAAAABbwgAAL4BAABc/aCjAl/YP7hu67Zu69Y/AAAAP7wAAAAAAAAAAXAIAAC+AQAAVOCLqx902D+4buu2buvWPwAAAD+8AAAAAAAAAAFxCAAAvgEAAE7DdrM8idg/uG7rtm7r1j8AAAA/vAAAAAAAAAABcggAAL4BAABGpmG7WZ7YP3hwB3dwB9c/AAAAP7wAAAAAAAAAAXMIAAC+AQAARqZhu1me2D84ciM3ciPXPwAAAD/LAAAAAAAAAAF0CAAAvgEAAD6JTMN2s9g/OHIjN3Ij1z8AAAA/ywAAAAAAAAABdQgAAL4BAAA2bDfLk8jYPzhyIzdyI9c/AAAAP8sAAAAAAAAAAXYIAAC+AQAAJjIN283y2D/4cz/3cz/XPwAAAD/LAAAAAAAAAAF3CAAAvgEAABb44uoHHdk/uHVbt3Vb1z8AAAA/2wAAAAAAAAABeAgAAL4BAAAEvrj6QUfZP3h3d3d3d9c/AAAAP9sAAAAAAAAAAXkIAAC+AQAA9oOOCnxx2T83eZM3eZPXPwAAAD/bAAAAAAAAAAF6CAAAvgEAAOZJZBq2m9k/N3mTN3mT1z8AAAA/6wAAAAAAAAABewgAAL4BAADmSWQatpvZP/l6r/d6r9c/AAAAP+sAAAAAAAAAAXwIAAC+AQAA1g86KvDF2T/5eq/3eq/XPwAAAD/rAAAAAAAAAAF9CAAAvgEAAMbVDzoq8Nk/uHzLt3zL1z8AAAA/+gAAAAAAAAABfggAAL4BAAC+uPpBRwXaP7h8y7d8y9c/AAAAP/oAAAAAAAAAAX8IAAC+AQAAtpvlSWQa2j+4fMu3fMvXPwAAAD8KAQAAAAAAAAGACAAAvgEAAK5+0FGBL9o/eH7nd37n1z8AAAA/CgEAAAAAAAABgQgAAL4BAACmYbtZnkTaP3h+53d+59c/AAAAPwoBAAAAAAAAAYIIAAC+AQAAnkSmYbtZ2j94fud3fufXPwAAAD8ZAQAAAAAAAAGDCAAAvgEAAJYnkWnYbto/OIADOIAD2D8AAAA/GQEAAAAAAAABhAgAAL4BAACOCnxx9YPaPziAAziAA9g/AAAAPxkBAAAAAAAAAYUIAAC+AQAAiO1meRKZ2j/4gR/4gR/YPwAAAD8pAQAAAAAAAAGGCAAAvgEAAIDQUYEvrto/+IEf+IEf2D8AAAA/KQEAAAAAAAABhwgAAL4BAAB4szyJTMPaP/iBH/iBH9g/AAAAPykBAAAAAAAAAYgIAAC+AQAAcJYnkWnY2j+4gzu4gzvYPwAAAD85AQAAAAAAAAGJCAAAvgEAAGh5EpmG7do/eYVXeIVX2D8AAAA/OQEAAAAAAAABiggAAL4BAABgXP2gowLbP3mFV3iFV9g/AAAAPzkBAAAAAAAAAYsIAAC+AQAAWD/oqMAX2z95hVd4hVfYPwAAAD9IAQAAAAAAAAGMCAAAvgEAAFAi07DdLNs/eYVXeIVX2D8AAAA/SAEAAAAAAAABjQgAAL4BAABQItOw3SzbPzmHcziHc9g/AAAAP0gBAAAAAAAAAY4IAAC+AQAAQOiowBdX2z85h3M4h3PYPwAAAD9IAQAAAAAAAAGPCAAAvgEAADjLk8g0bNs/+YiP+IiP2D8AAAA/WAEAAAAAAAABkAgAAL4BAAAwrn7QUYHbP/mIj/iIj9g/AAAAP1gBAAAAAAAAAZEIAAC+AQAAKJFp2G6W2z/5iI/4iI/YPwAAAD9YAQAAAAAAAAGSCAAAvgEAACB0VOCLq9s/uYqruIqr2D8AAAA/aAEAAAAAAAABkwgAAL4BAAAYVz/oqMDbP7mKq7iKq9g/AAAAP2gBAAAAAAAAAZQIAAC+AQAAGFc/6KjA2z95jMd4jMfYPwAAAD9oAQAAAAAAAAGVCAAAvgEAABA6KvDF1ds/eYzHeIzH2D8AAAA/aAEAAAAAAAABlggAAL4BAAAIHRX44urbP3mMx3iMx9g/AAAAP3cBAAAAAAAAAZcIAAC+AQAAAAAAAAAA3D85juM4juPYPwAAAD93AQAAAAAAAAGYCAAAvgEAAPji6gcdFdw/OY7jOI7j2D8AAAA/hwEAAAAAAAABmQgAAL4BAADyxdUPOircPzmO4ziO49g/AAAAP4cBAAAAAAAAAZoIAAC+AQAA6qjAF1c/3D85juM4juPYPwAAAD+HAQAAAAAAAAGbCAAAvgEAAOKLqx90VNw/+o//+I//2D8AAAA/hwEAAAAAAAABnAgAAL4BAADSUYEvrn7cP/qP//iP/9g/AAAAP5YBAAAAAAAAAZ0IAAC+AQAA0lGBL65+3D+6kRu5kRvZPwAAAD+WAQAAAAAAAAGeCAAAvgEAAMo0bDfLk9w/epM3eZM32T8AAAA/pgEAAAAAAAABnwgAAL4BAAC6+kFHBb7cP3qTN3mTN9k/AAAAP6YBAAAAAAAAAaAIAAC+AQAAuvpBRwW+3D86lVM5lVPZPwAAAD+mAQAAAAAAAAGhCAAAvgEAALLdLE8i09w/OpVTOZVT2T8AAAA/tgEAAAAAAAABoggAAL4BAACqwBdXP+jcPzqVUzmVU9k/AAAAP7YBAAAAAAAAAaMIAAC+AQAAoqMCX1z93D86lVM5lVPZPwAAAD+2AQAAAAAAAAGkCAAAvgEAAJqG7WZ5Et0/+pZv+ZZv2T8AAAA/xQEAAAAAAAABpQgAAL4BAACahu1meRLdP7qYi7mYi9k/AAAAP9UBAAAAAAAAAaYIAAC+AQAAkmnYbpYn3T+6mIu5mIvZPwAAAD/VAQAAAAAAAAGnCAAAvgEAAIpMw3azPN0/upiLuZiL2T8AAAA/5QEAAAAAAAABqAgAAL4BAACCL65+0FHdP7qYi7mYi9k/AAAAP/QBAAAAAAAAAakIAAC+AQAAehKZhu1m3T97mqd5mqfZPwAAAD/0AQAAAAAAAAGqCAAAvgEAAHL1g44KfN0/O5zDOZzD2T8AAAA/9AEAAAAAAAABqwgAAL4BAABq2G6WJ5HdPzucwzmcw9k/AAAAPwQCAAAAAAAAAawIAAC+AQAAYrtZnkSm3T87nMM5nMPZPwAAAD8EAgAAAAAAAAGtCAAAvgEAAFqeRKZhu90/O5zDOZzD2T8AAAA/EwIAAAAAAAABrggAAL4BAABUgS+uftDdPzucwzmcw9k/AAAAPxMCAAAAAAAAAa8IAAC+AQAASmQatpvl3T87nMM5nMPZPwAAAD8jAgAAAAAAAAGwCAAAvgEAAERHBb64+t0/O5zDOZzD2T8AAAA/MwIAAAAAAAABsQgAAL4BAABERwW+uPrdP/ud3/md39k/AAAAP0ICAAAAAAAAAbIIAAC+AQAAOirwxdUP3j/7nd/5nd/ZPwAAAD9CAgAAAAAAAAGzCAAAvgEAADQN283yJN4/+53f+Z3f2T8AAAA/UgIAAAAAAAABtAgAAL4BAAA0DdvN8iTeP7qf+7mf+9k/AAAAP1ICAAAAAAAAAbUIAAC+AQAAKvDF1Q863j+6n/u5n/vZPwAAAD9SAgAAAAAAAAG2CAAAvgEAACTTsN0sT94/up/7uZ/72T8AAAA/UgIAAAAAAAABtwgAAL4BAAAatpvlSWTeP7qf+7mf+9k/AAAAP2ICAAAAAAAAAbgIAAC+AQAAFJmG7WZ53j+6n/u5n/vZPwAAAD9iAgAAAAAAAAG5CAAAvgEAAARfXP2go94/up/7uZ/72T8AAAA/cQIAAAAAAAABuggAAL4BAAD8QUcFvrjeP3qhF3qhF9o/AAAAP3ECAAAAAAAAAbsIAAC+AQAA/EFHBb643j86ozM6ozPaPwAAAD+BAgAAAAAAAAG8CAAAvgEAAPQkMg3bzd4/OqMzOqMz2j8AAAA/kAIAAAAAAAABvQgAAL4BAADsBx0V+OLePzqjMzqjM9o/AAAAP6ACAAAAAAAAAb4IAAC+AQAA5OoHHRX43j86ozM6ozPaPwAAAD+wAgAAAAAAAAG/CAAAvgEAANzN8iQyDd8/OqMzOqMz2j8AAAA/vwIAAAAAAAABwAgAAL4BAADUsN0sTyLfPzqjMzqjM9o/AAAAP88CAAAAAAAAAcEIAAC+AQAAzJPINGw33z86ozM6ozPaPwAAAD/+AgAAAAAAAAHCCAAAvgEAAMZ2szyJTN8/OqMzOqMz2j8AAAA/LQMAAAAAAAABwwgAAL4BAAC8WZ5EpmHfPzqjMzqjM9o/AAAAP5QDAAAAAAAAAcQIAAC+AQAAtjyJTMN23z86ozM6ozPaPwAAAD/DAwAAAAAAAAHFCAAAvgEAAPxBRwW+uN4/OY7jOI7j2D8AAAA/AAAAAAAAAAABxggAAL4BAAAEX1z9oKPePzmO4ziO49g/AAAAP4oAAAAAAAAAAccIAAC+AQAABF9c/aCj3j/6j//4j//YPwAAAD+5AAAAAAAAAAHICAAAvgEAAPxBRwW+uN4/upEbuZEb2T8AAAA/yQAAAAAAAAAByQgAAL4BAAD8QUcFvrjeP3qTN3mTN9k/AAAAP9gAAAAAAAAAAcoIAAC+AQAA/EFHBb643j86lVM5lVPZPwAAAD/YAAAAAAAAAAHLCAAAvgEAAPQkMg3bzd4/OpVTOZVT2T8AAAA/FwEAAAAAAAABzAgAAL4BAADsBx0V+OLeP/qWb/mWb9k/AAAAPyYBAAAAAAAAAc0IAAC+AQAA7AcdFfji3j+6mIu5mIvZPwAAAD9VAQAAAAAAAAHOCAAAvgEAAOwHHRX44t4/e5qneZqn2T8AAAA/ZQEAAAAAAAABzwgAAL4BAADsBx0V+OLePzucwzmcw9k/AAAAP2UBAAAAAAAAAdAIAAC+AQAA5OoHHRX43j87nMM5nMPZPwAAAD90AQAAAAAAAAHRCAAAvgEAANzN8iQyDd8/O5zDOZzD2T8AAAA/dAEAAAAAAAAB0ggAAL4BAADczfIkMg3fP/ud3/md39k/AAAAP4QBAAAAAAAAAdMIAAC+AQAA3M3yJDIN3z+6n/u5n/vZPwAAAD+jAQAAAAAAAAHUCAAAvgEAANzN8iQyDd8/eqEXeqEX2j8AAAA/8QEAAAAAAAAB1QgAAL4BAADUsN0sTyLfPzqjMzqjM9o/AAAAPwECAAAAAAAAAdYIAAC+AQAAzJPINGw33z86ozM6ozPaPwAAAD9HAgAAAAAAAAHXCAAAvgEAAMZ2szyJTN8/OqMzOqMz2j8AAAA/VgIAAAAAAAAB2AgAAL4BAAC8WZ5EpmHfP/qkT/qkT9o/AAAAP8QCAAAAAAAAAdkIAAC+AQAAtjyJTMN23z+7pmu6pmvaPwAAAD/TAgAAAAAAAAHaCAAAvgEAAKwfdFTgi98/e6iHeqiH2j8AAAA/4wIAAAAAAAAB2wgAAL4BAACkAl9c/aDfPzuqozqqo9o/AAAAPxIDAAAAAAAAAdwIAAC+AQAApAJfXP2g3z/7q7/6q7/aPwAAAD+uAwAAAAAAAAHdCAAAvgEAAKwfdFTgi98/u63buq3b2j8AAAA//AMAAAAAAAAB3ggAAL4BAAC2PIlMw3bfP7ut27qt29o/AAAAPwwEAAAAAAAAAd8IAAC+AQAAvFmeRKZh3z+7rdu6rdvaPwAAAD8MBAAAAAAAAAHgCAAAvgEAAMyTyDRsN98/e6/3eq/32j8AAAA/GwQAAAAAAAAB4QgAAL4BAADUsN0sTyLfP3uv93qv99o/AAAAPxsEAAAAAAAAAeIIAAC+AQAA5OoHHRX43j97r/d6r/faPwAAAD8bBAAAAAAAAAHjCAAAvgEAAOwHHRX44t4/e6/3eq/32j8AAAA/KwQAAAAAAAAB5AgAAL4BAAD8QUcFvrjeP3uv93qv99o/AAAAPysEAAAAAAAAAeUIAAC+AQAABF9c/aCj3j97r/d6r/faPwAAAD87BAAAAAAAAAHmCAAAvgEAAAp8cfWDjt4/e6/3eq/32j8AAAA/OwQAAAAAAAAB5wgAAL4BAAAKfHH1g47ePzyxEzuxE9s/AAAAPzsEAAAAAAAAAegIAAC+AQAAFJmG7WZ53j88sRM7sRPbPwAAAD87BAAAAAAAAAHpCAAAvgEAABq2m+VJZN4/PLETO7ET2z8AAAA/TAQAAAAAAAAB6ggAAL4BAAAk07DdLE/ePzyxEzuxE9s/AAAAP0wEAAAAAAAAAesIAAC+AQAAKvDF1Q863j88sRM7sRPbPwAAAD9cBAAAAAAAAAHsCAAAvgEAADQN283yJN4/PLETO7ET2z8AAAA/XAQAAAAAAAAB7QgAAL4BAAA0DdvN8iTeP/yyL/uyL9s/AAAAP1wEAAAAAAAAAe4IAAC+AQAAOirwxdUP3j/8si/7si/bPwAAAD9rBAAAAAAAAAHvCAAAvgEAAERHBb64+t0//LIv+7Iv2z8AAAA/ewQAAAAAAAAB8AgAAL4BAABKZBq2m+XdP/yyL/uyL9s/AAAAP3sEAAAAAAAAAfEIAAC+AQAAVIEvrn7Q3T/8si/7si/bPwAAAD+LBAAAAAAAAAHyCAAAvgEAAFqeRKZhu90//LIv+7Iv2z8AAAA/mgQAAAAAAAAB8wgAAL4BAABiu1meRKbdP/yyL/uyL9s/AAAAP6oEAAAAAAAAAfQIAAC+AQAAYrtZnkSm3T+8tEu7tEvbPwAAAD+qBAAAAAAAAAH1CAAAvgEAAGrYbpYnkd0/vLRLu7RL2z8AAAA/yQQAAAAAAAAB9ggAAL4BAABy9YOOCnzdP7y0S7u0S9s/AAAAP9kEAAAAAAAAAfcIAAC+AQAA+0FHBb644D9+2Zd92ZfdPwAAAD8AAAAAAAAAAAH4CAAAvgEAAH/QUYEvruA/ftmXfdmX3T8AAAA/TgAAAAAAAAAB+QgAAL4BAAB/0FGBL67gPz7bsz3bs90/AAAAP14AAAAAAAAAAfoIAAC+AQAAf9BRgS+u4D//3M/93M/dPwAAAD9eAAAAAAAAAAH7CAAAvgEAAH/QUYEvruA/fuAHfuAH3j8AAAA/XgAAAAAAAAAB/AgAAL4BAAB/0FGBL67gPz7iIz7iI94/AAAAP24AAAAAAAAAAf0IAAC+AQAAf9BRgS+u4D++5Vu+5VvePwAAAD9uAAAAAAAAAAH+CAAAvgEAAH/QUYEvruA/gOd3fud33j8AAAA/bgAAAAAAAAAB/wgAAL4BAAB/0FGBL67gPwDrr/7qr94/AAAAP24AAAAAAAAAAQAJAAC+AQAAf9BRgS+u4D/A7Mu+7MvePwAAAD99AAAAAAAAAAEBCQAAvgEAAH/QUYEvruA/gO7nfu7n3j8AAAA/fQAAAAAAAAABAgkAAL4BAAB/0FGBL67gPwDyH//xH98/AAAAP30AAAAAAAAAAQMJAAC+AQAAf9BRgS+u4D/A8zu/8zvfPwAAAD+NAAAAAAAAAAEECQAAvgEAAH/QUYEvruA/APmP//iP3z8AAAA/jQAAAAAAAAABBQkAAL4BAAB/0FGBL67gP8D6q7/6q98/AAAAP40AAAAAAAAAAQYJAAC+AQAAf9BRgS+u4D9A/uM//uPfPwAAAD+NAAAAAAAAAAEHCQAAvgEAAH/QUYEvruA/AAAAAAAA4D8AAAA/nQAAAAAAAAABCAkAAL4BAAB/0FGBL67gP6ACKqACKuA/AAAAP50AAAAAAAAAAQkJAAC+AQAAf9BRgS+u4D+AAziAAzjgPwAAAD+dAAAAAAAAAAEKCQAAvgEAAH/QUYEvruA/QQVUQAVU4D8AAAA/nQAAAAAAAAABCwkAAL4BAAB/0FGBL67gPyEGYiAGYuA/AAAAP6wAAAAAAAAAAQwJAAC+AQAAf9BRgS+u4D/hB37gB37gPwAAAD+sAAAAAAAAAAENCQAAvgEAAH/QUYEvruA/wQiMwAiM4D8AAAA/rAAAAAAAAAABDgkAAL4BAAB/0FGBL67gP6EJmqAJmuA/AAAAP6wAAAAAAAAAAQ8JAAC+AQAAf9BRgS+u4D+BCqiACqjgPwAAAD+8AAAAAAAAAAEQCQAAvgEAAH/QUYEvruA/YQu2YAu24D8AAAA/vAAAAAAAAAABEQkAAL4BAAB/0FGBL67gP0EMxEAMxOA/AAAAP7wAAAAAAAAAARIJAAC+AQAAf9BRgS+u4D8hDdIgDdLgPwAAAD/LAAAAAAAAAAETCQAAvgEAAH/QUYEvruA/AQ7gAA7g4D8AAAA/ywAAAAAAAAABFAkAAL4BAAB/0FGBL67gP+EO7uAO7uA/AAAAP8sAAAAAAAAAARUJAAC+AQAAf9BRgS+u4D/BD/zAD/zgPwAAAD/bAAAAAAAAAAEWCQAAvgEAAH/QUYEvruA/oRAKoRAK4T8AAAA/6wAAAAAAAAABFwkAAL4BAAB/0FGBL67gP4IRGIERGOE/AAAAP/oAAAAAAAAAARgJAAC+AQAAf9BRgS+u4D9iEiZhEibhPwAAAD8KAQAAAAAAAAEZCQAAvgEAANvN8iQyDeE/wQiMwAiM4D8AAAA/AAAAAAAAAAABGgkAAL4BAADbzfIkMg3hP6EJmqAJmuA/AAAAP04AAAAAAAAAARsJAAC+AQAA283yJDIN4T+BCqiACqjgPwAAAD9OAAAAAAAAAAEcCQAAvgEAANvN8iQyDeE/QQzEQAzE4D8AAAA/XgAAAAAAAAABHQkAAL4BAABgXP2gowLhP0EMxEAMxOA/AAAAP14AAAAAAAAAAR4JAAC+AQAAYFz9oKMC4T8hDdIgDdLgPwAAAD9eAAAAAAAAAAEfCQAAvgEAAOPqBx0V+OA/AQ7gAA7g4D8AAAA/bQAAAAAAAAABIAkAAL4BAADj6gcdFfjgP+EO7uAO7uA/AAAAP20AAAAAAAAAASEJAAC+AQAAaHkSmYbt4D/BD/zAD/zgPwAAAD9tAAAAAAAAAAEiCQAAvgEAAOsHHRX44uA/oRAKoRAK4T8AAAA/fQAAAAAAAAABIwkAAL4BAABvlieRadjgP4IRGIERGOE/AAAAP30AAAAAAAAAASQJAAC+AQAA8yQyDdvN4D9iEiZhEibhPwAAAD+NAAAAAAAAAAElCQAAvgEAAHezPIlMw+A/QhM0QRM04T8AAAA/jQAAAAAAAAABJgkAAL4BAAB3szyJTMPgPyIUQiEUQuE/AAAAP5wAAAAAAAAAAScJAAC+AQAA+0FHBb644D8iFEIhFELhPwAAAD+cAAAAAAAAAAEoCQAAvgEAAH/QUYEvruA/AhVQARVQ4T8AAAA/rAAAAAAAAAABKQkAAL4BAAB/0FGBL67gP+IVXuEVXuE/AAAAP7wAAAAAAAAAASoJAAC+AQAAA19c/aCj4D/iFV7hFV7hPwAAAD/LAAAAAAAAAAErCQAAvgEAAANfXP2go+A/whZswRZs4T8AAAA/2wAAAAAAAAABLAkAAL4BAACH7WZ5EpngP8IWbMEWbOE/AAAAP9sAAAAAAAAAAS0JAAC+AQAAh+1meRKZ4D+iF3qhF3rhPwAAAD/qAAAAAAAAAAEuCQAAvgEAAAt8cfWDjuA/ohd6oRd64T8AAAA/+gAAAAAAAAABLwkAAL4BAACPCnxx9YPgP6IXeqEXeuE/AAAAPwoBAAAAAAAAATAJAAC+AQAAEpmG7WZ54D+iF3qhF3rhPwAAAD9zAQAAAAAAAAExCQAAvgEAAJcnkWnYbuA/ohd6oRd64T8AAAA/cwEAAAAAAAABMgkAAL4BAAAatpvlSWTgP6IXeqEXeuE/AAAAP4MBAAAAAAAAATMJAAC+AQAAn0SmYbtZ4D+iF3qhF3rhPwAAAD+DAQAAAAAAAAE0CQAAvgEAAKdhu1meROA/ohd6oRd64T8AAAA/kgEAAAAAAAABNQkAAL4BAAAq8MXVDzrgP8IWbMEWbOE/AAAAP6IBAAAAAAAAATYJAAC+AQAAKvDF1Q864D/iFV7hFV7hPwAAAD+iAQAAAAAAAAE3CQAAvgEAAK9+0FGBL+A/AhVQARVQ4T8AAAA/ogEAAAAAAAABOAkAAL4BAACvftBRgS/gPyIUQiEUQuE/AAAAP6IBAAAAAAAAATkJAAC+AQAAt5vlSWQa4D9iEiZhEibhPwAAAD+yAQAAAAAAAAE6CQAAvgEAALeb5UlkGuA/oRAKoRAK4T8AAAA/sgEAAAAAAAABOwkAAL4BAAA6KvDF1Q/gP8EP/MAP/OA/AAAAP7IBAAAAAAAAATwJAAC+AQAAOirwxdUP4D/hDu7gDu7gPwAAAD+yAQAAAAAAAAE9CQAAvgEAADoq8MXVD+A/AQ7gAA7g4D8AAAA/wQEAAAAAAAABPgkAAL4BAAC+uPpBRwXgPyEN0iAN0uA/AAAAP8EBAAAAAAAAAT8JAAC+AQAAhI4KfHH13z9BDMRADMTgPwAAAD/BAQAAAAAAAAFACQAAvgEAAISOCnxx9d8/YQu2YAu24D8AAAA/wQEAAAAAAAABQQkAAL4BAACMqx90VODfP4EKqIAKqOA/AAAAP9EBAAAAAAAAAUIJAAC+AQAAlMg0bDfL3z+hCZqgCZrgPwAAAD/RAQAAAAAAAAFDCQAAvgEAAJTINGw3y98/wQiMwAiM4D8AAAA/0QEAAAAAAAABRAkAAL4BAACUyDRsN8vfP+EHfuAHfuA/AAAAP+ABAAAAAAAAAUUJAAC+AQAAnOVJZBq23z/hB37gB37gPwAAAD/gAQAAAAAAAAFGCQAAvgEAAKQCX1z9oN8/AQdwAAdw4D8AAAA/4AEAAAAAAAABRwkAAL4BAABgXP2gowLhP37SJ33SJ90/AAAAPwAAAAAAAAAAAUgJAAC+AQAA283yJDIN4T9+0id90ifdPwAAAD8fAAAAAAAAAAFJCQAAvgEAAFg/6KjAF+E/ftInfdIn3T8AAAA/OwAAAAAAAAABSgkAAL4BAADTsN0sTyLhP37SJ33SJ90/AAAAP1oAAAAAAAAAAUsJAAC+AQAA07DdLE8i4T8+1EM91EPdPwAAAD9qAAAAAAAAAAFMCQAAvgEAANOw3SxPIuE//tVf/dVf3T8AAAA/egAAAAAAAAABTQkAAL4BAABQItOw3SzhP77Xe73Xe90/AAAAP4kAAAAAAAAAAU4JAAC+AQAAy5PINGw34T9+2Zd92ZfdPwAAAD+ZAAAAAAAAAAFPCQAAvgEAAMuTyDRsN+E/PtuzPduz3T8AAAA/uAAAAAAAAAABUAkAAL4BAADLk8g0bDfhP//cz/3cz90/AAAAP7gAAAAAAAAAAVEJAAC+AQAAy5PINGw34T+/3uu93uvdPwAAAD+4AAAAAAAAAAFSCQAAvgEAAMuTyDRsN+E/fuAHfuAH3j8AAAA/yAAAAAAAAAABUwkAAL4BAADLk8g0bDfhPz7iIz7iI94/AAAAP8gAAAAAAAAAAVQJAAC+AQAAy5PINGw34T/+4z/+4z/ePwAAAD/XAAAAAAAAAAFVCQAAvgEAAMuTyDRsN+E/vuVbvuVb3j8AAAA/1wAAAAAAAAABVgkAAL4BAADLk8g0bDfhP4Dnd37nd94/AAAAP9cAAAAAAAAAAVcJAAC+AQAAy5PINGw34T9A6ZM+6ZPePwAAAD/XAAAAAAAAAAFYCQAAvgEAAMuTyDRsN+E/AOuv/uqv3j8AAAA/5wAAAAAAAAABWQkAAL4BAADLk8g0bDfhP8Dsy77sy94/AAAAP+cAAAAAAAAAAVoJAAC+AQAAy5PINGw34T+A7ud+7ufePwAAAD/3AAAAAAAAAAFbCQAAvgEAAMuTyDRsN+E/QPADP/AD3z8AAAA/9wAAAAAAAAABXAkAAL4BAADLk8g0bDfhPwDyH//xH98/AAAAPwYBAAAAAAAAAV0JAAC+AQAAy5PINGw34T/A8zu/8zvfPwAAAD8WAQAAAAAAAAFeCQAAvgEAAEgFvrj6QeE/gPVXf/VX3z8AAAA/JgEAAAAAAAABXwkAAL4BAADDdrM8iUzhP4D1V3/1V98/AAAAPyYBAAAAAAAAAWAJAAC+AQAAw3azPIlM4T9A93M/93PfPwAAAD8mAQAAAAAAAAFhCQAAvgEAAMN2szyJTOE/APmP//iP3z8AAAA/NQEAAAAAAAABYgkAAL4BAADDdrM8iUzhP8D6q7/6q98/AAAAPzUBAAAAAAAAAWMJAAC+AQAAw3azPIlM4T+A/Md//MffPwAAAD9FAQAAAAAAAAFkCQAAvgEAAMN2szyJTOE/QP7jP/7j3z8AAAA/RQEAAAAAAAABZQkAAL4BAADDdrM8iUzhPwAAAAAAAOA/AAAAP1QBAAAAAAAAAWYJAAC+AQAAw3azPIlM4T/gAA7gAA7gPwAAAD9UAQAAAAAAAAFnCQAAvgEAAMN2szyJTOE/wAEcwAEc4D8AAAA/ZAEAAAAAAAABaAkAAL4BAADDdrM8iUzhP6ACKqACKuA/AAAAP3QBAAAAAAAAAWkJAAC+AQAAw3azPIlM4T+AAziAAzjgPwAAAD+DAQAAAAAAAAFqCQAAvgEAAMN2szyJTOE/YQRGYARG4D8AAAA/gwEAAAAAAAABawkAAL4BAADDdrM8iUzhP0EFVEAFVOA/AAAAP5MBAAAAAAAAAWwJAAC+AQAAw3azPIlM4T8hBmIgBmLgPwAAAD+TAQAAAAAAAAFtCQAAvgEAAMN2szyJTOE/AQdwAAdw4D8AAAA/owEAAAAAAAABbgkAAL4BAADDdrM8iUzhP+EHfuAHfuA/AAAAP6MBAAAAAAAAAW8JAAC+AQAAw3azPIlM4T/BCIzACIzgPwAAAD/CAQAAAAAAAAFwCQAAvgEAAMN2szyJTOE/oQmaoAma4D8AAAA/4QEAAAAAAAABcQkAAL4BAABA6KjAF1fhP4EKqIAKqOA/AAAAPwACAAAAAAAAAXIJAAC+AQAAIXRU4Iur4T+AAziAAzjgPwAAAD8AAAAAAAAAAAFzCQAAvgEAACF0VOCLq+E/YQRGYARG4D8AAAA/XgAAAAAAAAABdAkAAL4BAAAhdFTgi6vhP0EFVEAFVOA/AAAAP24AAAAAAAAAAXUJAAC+AQAAIXRU4Iur4T8hBmIgBmLgPwAAAD9uAAAAAAAAAAF2CQAAvgEAACF0VOCLq+E/AQdwAAdw4D8AAAA/fQAAAAAAAAABdwkAAL4BAAAhdFTgi6vhP+EHfuAHfuA/AAAAP30AAAAAAAAAAXgJAAC+AQAApAJfXP2g4T/hB37gB37gPwAAAD99AAAAAAAAAAF5CQAAvgEAAKQCX1z9oOE/oQmaoAma4D8AAAA/fQAAAAAAAAABegkAAL4BAACkAl9c/aDhP4EKqIAKqOA/AAAAP40AAAAAAAAAAXsJAAC+AQAAKJFp2G6W4T9hC7ZgC7bgPwAAAD+NAAAAAAAAAAF8CQAAvgEAAKwfdFTgi+E/IQ3SIA3S4D8AAAA/jQAAAAAAAAABfQkAAL4BAAAwrn7QUYHhPwEO4AAO4OA/AAAAP50AAAAAAAAAAX4JAAC+AQAAMK5+0FGB4T/hDu7gDu7gPwAAAD+dAAAAAAAAAAF/CQAAvgEAALQ8iUzDduE/4Q7u4A7u4D8AAAA/nQAAAAAAAAABgAkAAL4BAAA4y5PINGzhP8EP/MAP/OA/AAAAP50AAAAAAAAAAYEJAAC+AQAAOMuTyDRs4T+hEAqhEArhPwAAAD+sAAAAAAAAAAGCCQAAvgEAALxZnkSmYeE/ghEYgREY4T8AAAA/rAAAAAAAAAABgwkAAL4BAABA6KjAF1fhP2ISJmESJuE/AAAAP6wAAAAAAAAAAYQJAAC+AQAAQOiowBdX4T9CEzRBEzThPwAAAD+8AAAAAAAAAAGFCQAAvgEAAMN2szyJTOE/QhM0QRM04T8AAAA/+gAAAAAAAAABhgkAAL4BAABIBb64+kHhP0ITNEETNOE/AAAAPwcBAAAAAAAAAYcJAAC+AQAAy5PINGw34T9CEzRBEzThPwAAAD8HAQAAAAAAAAGICQAAvgEAAFAi07DdLOE/QhM0QRM04T8AAAA/FwEAAAAAAAABiQkAAL4BAADTsN0sTyLhP0ITNEETNOE/AAAAPyYBAAAAAAAAAYoJAAC+AQAAWD/oqMAX4T9CEzRBEzThPwAAAD8mAQAAAAAAAAGLCQAAvgEAANvN8iQyDeE/QhM0QRM04T8AAAA/JgEAAAAAAAABjAkAAL4BAABgXP2gowLhP2ISJmESJuE/AAAAPzYBAAAAAAAAAY0JAAC+AQAA4+oHHRX44D+CERiBERjhPwAAAD82AQAAAAAAAAGOCQAAvgEAAGh5EpmG7eA/wQ/8wA/84D8AAAA/RgEAAAAAAAABjwkAAL4BAADrBx0V+OLgP8EP/MAP/OA/AAAAP0YBAAAAAAAAAZAJAAC+AQAAb5YnkWnY4D/hDu7gDu7gPwAAAD9GAQAAAAAAAAGRCQAAvgEAAG+WJ5Fp2OA/AQ7gAA7g4D8AAAA/VQEAAAAAAAABkgkAAL4BAADzJDIN283gPwEO4AAO4OA/AAAAP1UBAAAAAAAAAZMJAAC+AQAA8yQyDdvN4D8hDdIgDdLgPwAAAD9VAQAAAAAAAAGUCQAAvgEAAPMkMg3bzeA/QQzEQAzE4D8AAAA/VQEAAAAAAAABlQkAAL4BAAB3szyJTMPgP0EMxEAMxOA/AAAAP2UBAAAAAAAAAZYJAAC+AQAAd7M8iUzD4D9hC7ZgC7bgPwAAAD90AQAAAAAAAAGXCQAAvgEAAHezPIlMw+A/gQqogAqo4D8AAAA/dAEAAAAAAAABmAkAAL4BAAB3szyJTMPgP6EJmqAJmuA/AAAAP3QBAAAAAAAAAZkJAAC+AQAA+0FHBb644D/BCIzACIzgPwAAAD+EAQAAAAAAAAGaCQAAvgEAAPtBRwW+uOA/4Qd+4Ad+4D8AAAA/lAEAAAAAAAABmwkAAL4BAABankSmYbvVP/Ze7/Ve79U/AAAAPwAAAAAAAAAAAZwJAAC+AQAAWp5EpmG71T82XdM1XdPVPwAAAD8vAAAAAAAAAAGdCQAAvgEAAFKBL65+0NU/Nl3TNV3T1T8AAAA/LwAAAAAAAAABngkAAL4BAABSgS+uftDVP/Ze7/Ve79U/AAAAPz8AAAAAAAAAAZ8JAAC+AQAAQkcFvrj61T+2YAu2YAvWPwAAAD8/AAAAAAAAAAGgCQAAvgEAADoq8MXVD9Y/dmIndmIn1j8AAAA/PwAAAAAAAAABoQkAAL4BAAA6KvDF1Q/WPzdkQzZkQ9Y/AAAAPz8AAAAAAAAAAaIJAAC+AQAAKvDF1Q861j/3ZV/2ZV/WPwAAAD9OAAAAAAAAAAGjCQAAvgEAACLTsN0sT9Y/d2mXdmmX1j8AAAA/TgAAAAAAAAABpAkAAL4BAAAatpvlSWTWP/dsz/Zsz9Y/AAAAP04AAAAAAAAAAaUJAAC+AQAACnxx9YOO1j94cAd3cAfXPwAAAD9eAAAAAAAAAAGmCQAAvgEAAPIkMg3bzdY/uHVbt3Vb1z8AAAA/XgAAAAAAAAABpwkAAL4BAADk6gcdFfjWP/l6r/d6r9c/AAAAP14AAAAAAAAAAagJAAC+AQAA1LDdLE8i1z94fud3fufXPwAAAD9eAAAAAAAAAAGpCQAAvgEAALxZnkSmYdc/uIM7uIM72D8AAAA/bQAAAAAAAAABqgkAAL4BAACsH3RU4IvXP/mIj/iIj9g/AAAAP20AAAAAAAAAAasJAAC+AQAAlMg0bDfL1z85juM4juPYPwAAAD9tAAAAAAAAAAGsCQAAvgEAAIyrH3RU4Nc/+o//+I//2D8AAAA/bQAAAAAAAAABrQkAAL4BAAB0VOCLqx/YPzqVUzmVU9k/AAAAP30AAAAAAAAAAa4JAAC+AQAAZBq2m+VJ2D+6mIu5mIvZPwAAAD99AAAAAAAAAAGvCQAAvgEAAFTgi6sfdNg/e5qneZqn2T8AAAA/fQAAAAAAAAABsAkAAL4BAABOw3azPInYP/ud3/md39k/AAAAP30AAAAAAAAAAbEJAAC+AQAAPolMw3az2D96oRd6oRfaPwAAAD+NAAAAAAAAAAGyCQAAvgEAAC5PItOw3dg/+qRP+qRP2j8AAAA/jQAAAAAAAAABswkAAL4BAAAmMg3bzfLYP7uma7qma9o/AAAAP40AAAAAAAAAAbQJAAC+AQAAFvji6gcd2T87qqM6qqPaPwAAAD+NAAAAAAAAAAG1CQAAvgEAAAS+uPpBR9k/u63buq3b2j8AAAA/nAAAAAAAAAABtgkAAL4BAADuZnkSmYbZPzyxEzuxE9s/AAAAP5wAAAAAAAAAAbcJAAC+AQAA5klkGrab2T/8si/7si/bPwAAAD+cAAAAAAAAAAG4CQAAvgEAANYPOirwxdk/fLZne7Zn2z8AAAA/nAAAAAAAAAABuQkAAL4BAADG1Q86KvDZP/y5n/u5n9s/AAAAP6wAAAAAAAAAAboJAAC+AQAAtpvlSWQa2j99vdd7vdfbPwAAAD+sAAAAAAAAAAG7CQAAvgEAAKZhu1meRNo/Pb/zO7/z2z8AAAA/rAAAAAAAAAABvAkAAL4BAACOCnxx9YPaP7zCK7zCK9w/AAAAP6wAAAAAAAAAAb0JAAC+AQAAiO1meRKZ2j98xEd8xEfcPwAAAD+8AAAAAAAAAAG+CQAAvgEAAHizPIlMw9o//cd//Md/3D8AAAA/vAAAAAAAAAABvwkAAL4BAABgXP2gowLbP/3Hf/zHf9w/AAAAP7wAAAAAAAAAAcAJAAC+AQAAWD/oqMAX2z99y7d8y7fcPwAAAD+8AAAAAAAAAAHBCQAAvgEAAEDoqMAXV9s//c7v/M7v3D8AAAA/ywAAAAAAAAABwgkAAL4BAAAokWnYbpbbP37SJ33SJ90/AAAAP8sAAAAAAAAAAcMJAAC+AQAAIHRU4Iur2z8+1EM91EPdPwAAAD/LAAAAAAAAAAHECQAAvgEAAAgdFfji6ts/PtRDPdRD3T8AAAA/ywAAAAAAAAABxQkAAL4BAAD44uoHHRXcP/7VX/3VX90/AAAAP9sAAAAAAAAAAcYJAAC+AQAA8sXVDzoq3D++13u913vdPwAAAD/bAAAAAAAAAAHHCQAAvgEAAOKLqx90VNw/ftmXfdmX3T8AAAA/2wAAAAAAAAAByAkAAL4BAADabpYnkWncP37Zl33Zl90/AAAAP+oAAAAAAAAAAckJAAC+AQAA0lGBL65+3D8+27M927PdPwAAAD/qAAAAAAAAAAHKCQAAvgEAAMo0bDfLk9w/PtuzPduz3T8AAAA/6gAAAAAAAAABywkAAL4BAADCF1c/6KjcPz7bsz3bs90/AAAAP+oAAAAAAAAAAcwJAAC+AQAAwhdXP+io3D//3M/93M/dPwAAAD/6AAAAAAAAAAHNCQAAvgEAALLdLE8i09w/v97rvd7r3T8AAAA/+gAAAAAAAAABzgkAAL4BAACqwBdXP+jcP7/e673e690/AAAAP/oAAAAAAAAAAc8JAAC+AQAAoqMCX1z93D+/3uu93uvdPwAAAD8KAQAAAAAAAAHQCQAAvgEAAJqG7WZ5Et0/v97rvd7r3T8AAAA/CgEAAAAAAAAB0QkAAL4BAACahu1meRLdP37gB37gB94/AAAAPwoBAAAAAAAAAdIJAAC+AQAAkmnYbpYn3T9+4Ad+4AfePwAAAD8KAQAAAAAAAAHTCQAAvgEAAJJp2G6WJ90/PuIjPuIj3j8AAAA/GQEAAAAAAAAB1AkAAL4BAACKTMN2szzdPz7iIz7iI94/AAAAPxkBAAAAAAAAAdUJAAC+AQAAehKZhu1m3T8+4iM+4iPePwAAAD8ZAQAAAAAAAAHWCQAAvgEAAHL1g44KfN0/PuIjPuIj3j8AAAA/KQEAAAAAAAAB1wkAAL4BAABq2G6WJ5HdPz7iIz7iI94/AAAAPykBAAAAAAAAAdgJAAC+AQAAYrtZnkSm3T8+4iM+4iPePwAAAD85AQAAAAAAAAHZCQAAvgEAAFqeRKZhu90/PuIjPuIj3j8AAAA/OQEAAAAAAAAB2gkAAL4BAABUgS+uftDdPz7iIz7iI94/AAAAP0UBAAAAAAAAAdsJAAC+AQAASmQatpvl3T8+4iM+4iPePwAAAD9VAQAAAAAAAAHcCQAAvgEAAERHBb64+t0/PuIjPuIj3j8AAAA/VQEAAAAAAAAB3QkAAL4BAAA6KvDF1Q/eP/7jP/7jP94/AAAAP2QBAAAAAAAAAd4JAAC+AQAANA3bzfIk3j++5Vu+5VvePwAAAD9kAQAAAAAAAAHfCQAAvgEAACrwxdUPOt4/vtd7vdd73T8AAAA/AAAAAAAAAAAB4AkAAL4BAAAq8MXVDzreP/7VX/3VX90/AAAAPwAAAAAAAAAAAeEJAAC+AQAAJNOw3SxP3j++13u913vdPwAAAD9eAAAAAAAAAAHiCQAAvgEAABq2m+VJZN4/ftmXfdmX3T8AAAA/XgAAAAAAAAAB4wkAAL4BAAAatpvlSWTePz7bsz3bs90/AAAAP20AAAAAAAAAAeQJAAC+AQAAFJmG7WZ53j8+27M927PdPwAAAD9tAAAAAAAAAAHlCQAAvgEAABSZhu1med4//9zP/dzP3T8AAAA/bQAAAAAAAAAB5gkAAL4BAAAUmYbtZnneP7/e673e690/AAAAP20AAAAAAAAAAecJAAC+AQAACnxx9YOO3j9+4Ad+4AfePwAAAD99AAAAAAAAAAHoCQAAvgEAAARfXP2go94/PuIjPuIj3j8AAAA/fQAAAAAAAAAB6QkAAL4BAAD8QUcFvrjeP/7jP/7jP94/AAAAP40AAAAAAAAAAeoJAAC+AQAA9CQyDdvN3j++5Vu+5VvePwAAAD+cAAAAAAAAAAHrCQAAvgEAAPQkMg3bzd4/gOd3fud33j8AAAA/uwAAAAAAAAAB7AkAAL4BAAD0JDIN283eP0Dpkz7pk94/AAAAP+oAAAAAAAAAAe0JAAC+AQAA9CQyDdvN3j8A66/+6q/ePwAAAD/6AAAAAAAAAAHuCQAAvgEAAPQkMg3bzd4/wOzLvuzL3j8AAAA/CgEAAAAAAAAB7wkAAL4BAAD0JDIN283eP4Du537u594/AAAAPxkBAAAAAAAAAfAJAAC+AQAA9CQyDdvN3j9A8AM/8APfPwAAAD8ZAQAAAAAAAAHxCQAAvgEAAPxBRwW+uN4/QPADP/AD3z8AAAA/KQEAAAAAAAAB8gkAAL4BAAD8QUcFvrjePwDyH//xH98/AAAAPykBAAAAAAAAAfMJAAC+AQAABF9c/aCj3j8A8h//8R/fPwAAAD84AQAAAAAAAAH0CQAAvgEAAAp8cfWDjt4/APIf//Ef3z8AAAA/SAEAAAAAAAAB9QkAAL4BAAAUmYbtZnnePwDyH//xH98/AAAAP1gBAAAAAAAAAfYJAAC+AQAAGrab5Ulk3j8A8h//8R/fPwAAAD9nAQAAAAAAAAH3CQAAvgEAABq2m+VJZN4/wPM7v/M73z8AAAA/dwEAAAAAAAAB+AkAAL4BAAAk07DdLE/eP8DzO7/zO98/AAAAP6YBAAAAAAAAAfkJAAC+AQAAKvDF1Q863j/A8zu/8zvfPwAAAD/FAQAAAAAAAAH6CQAAvgEAADQN283yJN4/wPM7v/M73z8AAAA/xQEAAAAAAAAB+wkAAL4BAAA6KvDF1Q/eP8DzO7/zO98/AAAAP9UBAAAAAAAAAfwJAAC+AQAAREcFvrj63T/A8zu/8zvfPwAAAD/kAQAAAAAAAAH9CQAAvgEAACrwxdUPOtY/d2mXdmmX1j8AAAA/AAAAAAAAAAAB/gkAAL4BAAAyDdvN8iTWP3dpl3Zpl9Y/AAAAPy8AAAAAAAAAAf8JAAC+AQAAMg3bzfIk1j83a7M2a7PWPwAAAD8/AAAAAAAAAAEACgAAvgEAADIN283yJNY/uG7rtm7r1j8AAAA/TgAAAAAAAAABAQoAAL4BAAAyDdvN8iTWP3hwB3dwB9c/AAAAP04AAAAAAAAAAQIKAAC+AQAAMg3bzfIk1j84ciM3ciPXPwAAAD9OAAAAAAAAAAEDCgAAvgEAADIN283yJNY/uHVbt3Vb1z8AAAA/XgAAAAAAAAABBAoAAL4BAAAq8MXVDzrWP3h3d3d3d9c/AAAAP14AAAAAAAAAAQUKAAC+AQAAItOw3SxP1j/5eq/3eq/XPwAAAD9eAAAAAAAAAAEGCgAAvgEAACLTsN0sT9Y/eH7nd37n1z8AAAA/XgAAAAAAAAABBwoAAL4BAAAatpvlSWTWPziAAziAA9g/AAAAP14AAAAAAAAAAQgKAAC+AQAAEpmG7WZ51j95hVd4hVfYPwAAAD9tAAAAAAAAAAEJCgAAvgEAAAp8cfWDjtY/+YiP+IiP2D8AAAA/bQAAAAAAAAABCgoAAL4BAAACX1z9oKPWP3mMx3iMx9g/AAAAP20AAAAAAAAAAQsKAAC+AQAA6gcdFfji1j86lVM5lVPZPwAAAD99AAAAAAAAAAEMCgAAvgEAAOTqBx0V+NY/e5qneZqn2T8AAAA/fQAAAAAAAAABDQoAAL4BAADUsN0sTyLXP7qf+7mf+9k/AAAAP30AAAAAAAAAAQ4KAAC+AQAAzJPINGw31z/6pE/6pE/aPwAAAD+NAAAAAAAAAAEPCgAAvgEAALxZnkSmYdc/u6ZruqZr2j8AAAA/jQAAAAAAAAABEAoAAL4BAACsH3RU4IvXP/urv/qrv9o/AAAAP40AAAAAAAAAAREKAAC+AQAArB90VOCL1z88sRM7sRPbPwAAAD+NAAAAAAAAAAESCgAAvgEAAJzlSWQattc/vLRLu7RL2z8AAAA/jQAAAAAAAAABEwoAAL4BAACMqx90VODXPzy4gzu4g9s/AAAAP5wAAAAAAAAAARQKAAC+AQAAfHH1g44K2D99vdd7vdfbPwAAAD+cAAAAAAAAAAEVCgAAvgEAAHRU4IurH9g/Pb/zO7/z2z8AAAA/nAAAAAAAAAABFgoAAL4BAABkGrab5UnYP3zER3zER9w/AAAAP6wAAAAAAAAAARcKAAC+AQAAVOCLqx902D/9x3/8x3/cPwAAAD+sAAAAAAAAAAEYCgAAvgEAAEamYbtZntg/fcu3fMu33D8AAAA/rAAAAAAAAAABGQoAAL4BAAA+iUzDdrPYP/3O7/zO79w/AAAAP6wAAAAAAAAAARoKAAC+AQAALk8i07Dd2D9+0id90ifdPwAAAD+8AAAAAAAAAAEbCgAAvgEAAB4V+OLqB9k//tVf/dVf3T8AAAA/vAAAAAAAAAABHAoAAL4BAAAW+OLqBx3ZP77Xe73Xe90/AAAAP7wAAAAAAAAAAR0KAAC+AQAADNvN8iQy2T8+27M927PdPwAAAD+8AAAAAAAAAAEeCgAAvgEAAAS+uPpBR9k/v97rvd7r3T8AAAA/ywAAAAAAAAABHwoAAL4BAAD2g44KfHHZP7/e673e690/AAAAP8sAAAAAAAAAASAKAAC+AQAA7mZ5EpmG2T8+4iM+4iPePwAAAD/LAAAAAAAAAAEhCgAAvgEAAOZJZBq2m9k//uM//uM/3j8AAAA/ywAAAAAAAAABIgoAAL4BAADeLE8i07DZP77lW77lW94/AAAAP9sAAAAAAAAAASMKAAC+AQAA1g86KvDF2T++5Vu+5VvePwAAAD/bAAAAAAAAAAEkCgAAvgEAANYPOirwxdk/gOd3fud33j8AAAA/2wAAAAAAAAABJQoAAL4BAADO8iQyDdvZP0Dpkz7pk94/AAAAP9sAAAAAAAAAASYKAAC+AQAAxtUPOirw2T9A6ZM+6ZPePwAAAD/qAAAAAAAAAAEnCgAAvgEAAL64+kFHBdo/AOuv/uqv3j8AAAA/6gAAAAAAAAABKAoAAL4BAAC2m+VJZBraP8Dsy77sy94/AAAAP+oAAAAAAAAAASkKAAC+AQAArn7QUYEv2j+A7ud+7ufePwAAAD/6AAAAAAAAAAEqCgAAvgEAAKZhu1meRNo/QPADP/AD3z8AAAA/+gAAAAAAAAABKwoAAL4BAACeRKZhu1naPwDyH//xH98/AAAAP/oAAAAAAAAAASwKAAC+AQAAlieRadhu2j8A8h//8R/fPwAAAD8KAQAAAAAAAAEtCgAAvgEAAI4KfHH1g9o/wPM7v/M73z8AAAA/CgEAAAAAAAABLgoAAL4BAACI7WZ5EpnaP4D1V3/1V98/AAAAPwoBAAAAAAAAAS8KAAC+AQAAeLM8iUzD2j9A93M/93PfPwAAAD8KAQAAAAAAAAEwCgAAvgEAAGh5EpmG7do/APmP//iP3z8AAAA/CgEAAAAAAAABMQoAAL4BAABoeRKZhu3aP8D6q7/6q98/AAAAPxkBAAAAAAAAATIKAAC+AQAAWD/oqMAX2z+A/Md//MffPwAAAD8ZAQAAAAAAAAEzCgAAvgEAAFAi07DdLNs/gPzHf/zH3z8AAAA/GQEAAAAAAAABNAoAAL4BAABA6KjAF1fbP0D+4z/+498/AAAAPykBAAAAAAAAATUKAAC+AQAAOMuTyDRs2z8AAAAAAADgPwAAAD8pAQAAAAAAAAE2CgAAvgEAADCuftBRgds/4AAO4AAO4D8AAAA/KQEAAAAAAAABNwoAAL4BAAAokWnYbpbbP+AADuAADuA/AAAAPykBAAAAAAAAATgKAAC+AQAAIHRU4Iur2z/AARzAARzgPwAAAD85AQAAAAAAAAE5CgAAvgEAABhXP+iowNs/oAIqoAIq4D8AAAA/OQEAAAAAAAABOgoAAL4BAAAQOirwxdXbP6ACKqACKuA/AAAAPzkBAAAAAAAAATsKAAC+AQAACB0V+OLq2z+gAiqgAirgPwAAAD9IAQAAAAAAAAE8CgAAvgEAAAAAAAAAANw/gAM4gAM44D8AAAA/SAEAAAAAAAABPQoAAL4BAAAAAAAAAADcP2EERmAERuA/AAAAP0gBAAAAAAAAAT4KAAC+AQAA+OLqBx0V3D9hBEZgBEbgPwAAAD9YAQAAAAAAAAE/CgAAvgEAAPLF1Q86Ktw/QQVUQAVU4D8AAAA/ZwEAAAAAAAABQAoAAL4BAADqqMAXVz/cP0EFVEAFVOA/AAAAP2cBAAAAAAAAAUEKAAC+AQAA4ourH3RU3D8hBmIgBmLgPwAAAD+HAQAAAAAAAAFCCgAAvgEAANpulieRadw/AQdwAAdw4D8AAAA/lgEAAAAAAAABQwoAAL4BAADSUYEvrn7cPwEHcAAHcOA/AAAAP6YBAAAAAAAAAUQKAAC+AQAAyjRsN8uT3D8BB3AAB3DgPwAAAD+mAQAAAAAAAAFFCgAAvgEAAMo0bDfLk9w/4Qd+4Ad+4D8AAAA/tgEAAAAAAAABRgoAAL4BAADCF1c/6KjcP+EHfuAHfuA/AAAAP7YBAAAAAAAAAUcKAAC+AQAAqsAXVz/o3D9A93M/93PfPwAAAD8AAAAAAAAAAAFICgAAvgEAAKKjAl9c/dw/QPdzP/dz3z8AAAA/HwAAAAAAAAABSQoAAL4BAACahu1meRLdP0D3cz/3c98/AAAAPy8AAAAAAAAAAUoKAAC+AQAAkmnYbpYn3T9A93M/93PfPwAAAD8+AAAAAAAAAAFLCgAAvgEAAIpMw3azPN0/QPdzP/dz3z8AAAA/TgAAAAAAAAABTAoAAL4BAACCL65+0FHdP0D3cz/3c98/AAAAP14AAAAAAAAAAU0KAAC+AQAAehKZhu1m3T9A93M/93PfPwAAAD9eAAAAAAAAAAFOCgAAvgEAAHL1g44KfN0/APmP//iP3z8AAAA/XgAAAAAAAAABTwoAAL4BAABy9YOOCnzdP8D6q7/6q98/AAAAP20AAAAAAAAAAVAKAAC+AQAAathulieR3T+A/Md//MffPwAAAD9tAAAAAAAAAAFRCgAAvgEAAGK7WZ5Ept0/QP7jP/7j3z8AAAA/bQAAAAAAAAABUgoAAL4BAABiu1meRKbdPwAAAAAAAOA/AAAAP20AAAAAAAAAAVMKAAC+AQAAWp5EpmG73T/gAA7gAA7gPwAAAD99AAAAAAAAAAFUCgAAvgEAAFSBL65+0N0/wAEcwAEc4D8AAAA/fQAAAAAAAAABVQoAAL4BAABKZBq2m+XdP6ACKqACKuA/AAAAP30AAAAAAAAAAVYKAAC+AQAASmQatpvl3T9hBEZgBEbgPwAAAD99AAAAAAAAAAFXCgAAvgEAAERHBb64+t0/YQRGYARG4D8AAAA/jQAAAAAAAAABWAoAAL4BAAA6KvDF1Q/eP0EFVEAFVOA/AAAAP40AAAAAAAAAAVkKAAC+AQAAOirwxdUP3j8hBmIgBmLgPwAAAD+NAAAAAAAAAAFaCgAAvgEAADQN283yJN4/IQZiIAZi4D8AAAA/nAAAAAAAAAABWwoAAL4BAAA0DdvN8iTePwEHcAAHcOA/AAAAP7AAAAAAAAAAAVwKAAC+AQAANA3bzfIk3j/hB37gB37gPwAAAD+/AAAAAAAAAAFdCgAAvgEAADQN283yJN4/wQiMwAiM4D8AAAA/zwAAAAAAAAABXgoAAL4BAAA0DdvN8iTeP6EJmqAJmuA/AAAAP98AAAAAAAAAAV8KAAC+AQAANA3bzfIk3j+BCqiACqjgPwAAAD/uAAAAAAAAAAFgCgAAvgEAADQN283yJN4/YQu2YAu24D8AAAA//gAAAAAAAAABYQoAAL4BAAA0DdvN8iTeP0EMxEAMxOA/AAAAP/4AAAAAAAAAAWIKAAC+AQAAOirwxdUP3j9BDMRADMTgPwAAAD8OAQAAAAAAAAFjCgAAvgEAAERHBb64+t0/QQzEQAzE4D8AAAA/DgEAAAAAAAABZAoAAL4BAABUgS+uftDdP0EMxEAMxOA/AAAAPx0BAAAAAAAAAWUKAAC+AQAAYrtZnkSm3T9BDMRADMTgPwAAAD8dAQAAAAAAAAFmCgAAvgEAAGrYbpYnkd0/QQzEQAzE4D8AAAA/HQEAAAAAAAABZwoAAL4BAABy9YOOCnzdP0EMxEAMxOA/AAAAPy0BAAAAAAAAAWgKAAC+AQAAgi+uftBR3T9BDMRADMTgPwAAAD8tAQAAAAAAAAFpCgAAvgEAAIpMw3azPN0/QQzEQAzE4D8AAAA/LQEAAAAAAAABagoAAL4BAACSadhulifdP0EMxEAMxOA/AAAAPzwBAAAAAAAAAWsKAAC+AQAAmobtZnkS3T9BDMRADMTgPwAAAD88AQAAAAAAAAFsCgAAvgEAAKKjAl9c/dw/QQzEQAzE4D8AAAA/TAEAAAAAAAABbQoAAL4BAACqwBdXP+jcP0EMxEAMxOA/AAAAP2sBAAAAAAAAAW4KAAC+AQAAst0sTyLT3D9BDMRADMTgPwAAAD+LAQAAAAAAAAFvCgAAvgEAALr6QUcFvtw/QQzEQAzE4D8AAAA/mgEAAAAAAAABcAoAAL4BAAC+uPpBRwXgPz7UQz3UQ90/AAAAPwAAAAAAAAAAAXEKAAC+AQAAt5vlSWQa4D+A7ud+7ufePwAAAD8AAAAAAAAAAAFyCgAAvgEAAL64+kFHBeA/oAIqoAIq4D8AAAA/AAAAAAAAAAABcwoAAL4BAACnYbtZnkToPzQ6ozM6o9M/AAAAPwAAAAAAAAAAAXQKAAC+AQAAItOw3SxP6D80OqMzOqPTPwAAAD9OAAAAAAAAAAF1CgAAvgEAAJ9EpmG7Weg/NDqjMzqj0z8AAAA/TgAAAAAAAAABdgoAAL4BAACXJ5Fp2G7oPzQ6ozM6o9M/AAAAP04AAAAAAAAAAXcKAAC+AQAAjwp8cfWD6D80OqMzOqPTPwAAAD9eAAAAAAAAAAF4CgAAvgEAAIftZnkSmeg/NDqjMzqj0z8AAAA/XgAAAAAAAAABeQoAAL4BAAB/0FGBL67oPzQ6ozM6o9M/AAAAP14AAAAAAAAAAXoKAAC+AQAAb5YnkWnY6D80OqMzOqPTPwAAAD9eAAAAAAAAAAF7CgAAvgEAAOPqBx0V+Og/NDqjMzqj0z8AAAA/bQAAAAAAAAABfAoAAL4BAADbzfIkMg3pPzQ6ozM6o9M/AAAAP20AAAAAAAAAAX0KAAC+AQAAUCLTsN0s6T80OqMzOqPTPwAAAD9tAAAAAAAAAAF+CgAAvgEAAEgFvrj6Qek/dDiHcziH0z8AAAA/fQAAAAAAAAABfwoAAL4BAAA4y5PINGzpP3Q4h3M4h9M/AAAAP30AAAAAAAAAAYAKAAC+AQAArB90VOCL6T90OIdzOIfTPwAAAD99AAAAAAAAAAGBCgAAvgEAAKQCX1z9oOk/dDiHcziH0z8AAAA/fQAAAAAAAAABggoAAL4BAAAZVz/oqMDpP3Q4h3M4h9M/AAAAP30AAAAAAAAAAYMKAAC+AQAAlMg0bDfL6T90OIdzOIfTPwAAAD+NAAAAAAAAAAGECgAAvgEAAIyrH3RU4Ok/dDiHcziH0z8AAAA/jQAAAAAAAAABhQoAAL4BAAAJHRX44urpP3Q4h3M4h9M/AAAAP40AAAAAAAAAAYYKAAC+AQAAAQAAAAAA6j90OIdzOIfTPwAAAD+cAAAAAAAAAAGHCgAAvgEAAHxx9YOOCuo/dDiHcziH0z8AAAA/nAAAAAAAAAABiAoAAL4BAAB0VOCLqx/qP3Q4h3M4h9M/AAAAP5wAAAAAAAAAAYkKAAC+AQAA8cXVDzoq6j90OIdzOIfTPwAAAD+cAAAAAAAAAAGKCgAAvgEAAOmowBdXP+o/dDiHcziH0z8AAAA/rAAAAAAAAAABiwoAAL4BAABlGrab5UnqP3Q4h3M4h9M/AAAAP6wAAAAAAAAAAYwKAAC+AQAAXf2gowJf6j90OIdzOIfTPwAAAD+8AAAAAAAAAAGNCgAAvgEAANhulieRaeo/dDiHcziH0z8AAAA/vAAAAAAAAAABjgoAAL4BAABV4IurH3TqP3Q4h3M4h9M/AAAAP7wAAAAAAAAAAY8KAAC+AQAA0FGBL65+6j90OIdzOIfTPwAAAD+8AAAAAAAAAAGQCgAAvgEAAE3DdrM8ieo/NDqjMzqj0z8AAAA/ywAAAAAAAAABkQoAAL4BAADINGw3y5PqP/Q7v/M7v9M/AAAAP8sAAAAAAAAAAZIKAAC+AQAARaZhu1me6j/0O7/zO7/TPwAAAD/LAAAAAAAAAAGTCgAAvgEAAEWmYbtZnuo/tD3bsz3b0z8AAAA/ywAAAAAAAAABlAoAAL4BAADBF1c/6KjqPzRBEzRBE9Q/AAAAP9sAAAAAAAAAAZUKAAC+AQAAPYlMw3az6j+1REu0REvUPwAAAD/bAAAAAAAAAAGWCgAAvgEAAD2JTMN2s+o/dUZndEZn1D8AAAA/2wAAAAAAAAABlwoAAL4BAAC5+kFHBb7qP3VGZ3RGZ9Q/AAAAP+oAAAAAAAAAAZgKAAC+AQAAufpBRwW+6j/1SZ/0SZ/UPwAAAD/qAAAAAAAAAAGZCgAAvgEAADVsN8uTyOo/9Umf9Emf1D8AAAA/6gAAAAAAAAABmgoAAL4BAAA1bDfLk8jqP7VLu7RLu9Q/AAAAP+oAAAAAAAAAAZsKAAC+AQAANWw3y5PI6j91Tdd0TdfUPwAAAD/6AAAAAAAAAAGcCgAAvgEAADVsN8uTyOo/Nk/zNE/z1D8AAAA/CgEAAAAAAAABnQoAAL4BAAA1bDfLk8jqP7ZSK7VSK9U/AAAAPwoBAAAAAAAAAZ4KAAC+AQAANWw3y5PI6j92VEd1VEfVPwAAAD8KAQAAAAAAAAGfCgAAvgEAALn6QUcFvuo/NVZjNVZj1T8AAAA/GQEAAAAAAAABoAoAAL4BAADBF1c/6KjqP/VXf/VXf9U/AAAAPxkBAAAAAAAAAaEKAAC+AQAAyDRsN8uT6j/1V3/1V3/VPwAAAD8ZAQAAAAAAAAGiCgAAvgEAAE3DdrM8ieo/tlmbtVmb1T8AAAA/GQEAAAAAAAABowoAAL4BAADYbpYnkWnqP7ZZm7VZm9U/AAAAPykBAAAAAAAAAaQKAAC+AQAAZRq2m+VJ6j92W7d1W7fVPwAAAD8pAQAAAAAAAAGlCgAAvgEAAPHF1Q86Kuo/Nl3TNV3T1T8AAAA/OQEAAAAAAAABpgoAAL4BAAD54uoHHRXqP/Ze7/Ve79U/AAAAPzkBAAAAAAAAAacKAAC+AQAAhI4KfHH16T/2Xu/1Xu/VPwAAAD85AQAAAAAAAAGoCgAAvgEAAIyrH3RU4Ok/tmALtmAL1j8AAAA/OQEAAAAAAAABqQoAAL4BAAAZVz/oqMDpP7ZgC7ZgC9Y/AAAAP0gBAAAAAAAAAaoKAAC+AQAAIHRU4Iur6T+2YAu2YAvWPwAAAD9IAQAAAAAAAAGrCgAAvgEAACiRadhuluk/tmALtmAL1j8AAAA/SAEAAAAAAAABrAoAAL4BAACsH3RU4IvpP7ZgC7ZgC9Y/AAAAP0gBAAAAAAAAAa0KAAC+AQAAMK5+0FGB6T+2YAu2YAvWPwAAAD9YAQAAAAAAAAGuCgAAvgEAALQ8iUzDduk/tmALtmAL1j8AAAA/WAEAAAAAAAABrwoAAL4BAAA4y5PINGzpP7ZgC7ZgC9Y/AAAAP1gBAAAAAAAAAbAKAAC+AQAAvFmeRKZh6T+2YAu2YAvWPwAAAD9YAQAAAAAAAAGxCgAAvgEAAMN2szyJTOk/tmALtmAL1j8AAAA/ZwEAAAAAAAABsgoAAL4BAABIBb64+kHpP7ZgC7ZgC9Y/AAAAP6YBAAAAAAAAAbMKAAC+AQAAw3azPIlM6T+2YAu2YAvWPwAAAD+mAQAAAAAAAAG0CgAAvgEAALxZnkSmYek/tmALtmAL1j8AAAA/tgEAAAAAAAABtQoAAL4BAAA4y5PINGzpP7ZgC7ZgC9Y/AAAAP7YBAAAAAAAAAbYKAAC+AQAAMK5+0FGB6T+2YAu2YAvWPwAAAD+2AQAAAAAAAAG3CgAAvgEAACiRadhuluk/tmALtmAL1j8AAAA/tgEAAAAAAAABuAoAAL4BAAAgdFTgi6vpP7ZgC7ZgC9Y/AAAAP8UBAAAAAAAAAbkKAAC+AQAAGVc/6KjA6T+2YAu2YAvWPwAAAD/FAQAAAAAAAAG6CgAAvgEAAAkdFfji6uk/tmALtmAL1j8AAAA/xQEAAAAAAAABuwoAAL4BAAB8cfWDjgrqP7ZgC7ZgC9Y/AAAAP9UBAAAAAAAAAbwKAAC+AQAAdFTgi6sf6j+2YAu2YAvWPwAAAD/cAQAAAAAAAAG9CgAAvgEAAG03y5PINOo/tmALtmAL1j8AAAA/3AEAAAAAAAABvgoAAL4BAABlGrab5UnqP7ZgC7ZgC9Y/AAAAP9wBAAAAAAAAAb8KAAC+AQAAXf2gowJf6j+2YAu2YAvWPwAAAD/cAQAAAAAAAAHACgAAvgEAANhulieRaeo/tmALtmAL1j8AAAA/6wEAAAAAAAABwQoAAL4BAADQUYEvrn7qP7ZgC7ZgC9Y/AAAAP+sBAAAAAAAAAcIKAAC+AQAATcN2szyJ6j+2YAu2YAvWPwAAAD/rAQAAAAAAAAHDCgAAvgEAAEWmYbtZnuo/dmIndmIn1j8AAAA/+wEAAAAAAAABxAoAAL4BAAA9iUzDdrPqP/dlX/ZlX9Y/AAAAP/sBAAAAAAAAAcUKAAC+AQAAufpBRwW+6j+3Z3u2Z3vWPwAAAD/7AQAAAAAAAAHGCgAAvgEAADVsN8uTyOo/d2mXdmmX1j8AAAA/CwIAAAAAAAABxwoAAL4BAACx3SxPItPqP/dsz/Zsz9Y/AAAAPwsCAAAAAAAAAcgKAAC+AQAALU8i07Dd6j+4buu2buvWPwAAAD8LAgAAAAAAAAHJCgAAvgEAAKnAF1c/6Oo/OHIjN3Ij1z8AAAA/CwIAAAAAAAABygoAAL4BAAAmMg3bzfLqP/hzP/dzP9c/AAAAPwsCAAAAAAAAAcsKAAC+AQAAoaMCX1z96j+4dVu3dVvXPwAAAD8aAgAAAAAAAAHMCgAAvgEAAB4V+OLqB+s/N3mTN3mT1z8AAAA/GgIAAAAAAAABzQoAAL4BAAAeFfji6gfrP/l6r/d6r9c/AAAAPxoCAAAAAAAAAc4KAAC+AQAAHhX44uoH6z+4fMu3fMvXPwAAAD8aAgAAAAAAAAHPCgAAvgEAAB4V+OLqB+s/OIADOIAD2D8AAAA/KgIAAAAAAAAB0AoAAL4BAACZhu1meRLrPziAAziAA9g/AAAAPyoCAAAAAAAAAdEKAAC+AQAAmYbtZnkS6z/4gR/4gR/YPwAAAD8qAgAAAAAAAAHSCgAAvgEAABb44uoHHes/+IEf+IEf2D8AAAA/KgIAAAAAAAAB0woAAL4BAAAW+OLqBx3rP7iDO7iDO9g/AAAAPzoCAAAAAAAAAdQKAAC+AQAAFvji6gcd6z95hVd4hVfYPwAAAD86AgAAAAAAAAHVCgAAvgEAABb44uoHHes/OYdzOIdz2D8AAAA/OgIAAAAAAAAB1goAAL4BAAAW+OLqBx3rP/mIj/iIj9g/AAAAP0kCAAAAAAAAAdcKAAC+AQAAFvji6gcd6z95jMd4jMfYPwAAAD9JAgAAAAAAAAHYCgAAvgEAAJmG7WZ5Eus/eYzHeIzH2D8AAAA/SQIAAAAAAAAB2QoAAL4BAACZhu1meRLrPzmO4ziO49g/AAAAP1kCAAAAAAAAAdoKAAC+AQAAoaMCX1z96j+6kRu5kRvZPwAAAD9ZAgAAAAAAAAHbCgAAvgEAACYyDdvN8uo/upEbuZEb2T8AAAA/WQIAAAAAAAAB3AoAAL4BAAAtTyLTsN3qPzqVUzmVU9k/AAAAP2gCAAAAAAAAAd0KAAC+AQAAufpBRwW+6j/6lm/5lm/ZPwAAAD9oAgAAAAAAAAHeCgAAvgEAAMEXVz/oqOo/e5qneZqn2T8AAAA/aAIAAAAAAAAB3woAAL4BAADINGw3y5PqPzucwzmcw9k/AAAAP2gCAAAAAAAAAeAKAAC+AQAA0FGBL65+6j/7nd/5nd/ZPwAAAD9oAgAAAAAAAAHhCgAAvgEAAF39oKMCX+o/up/7uZ/72T8AAAA/eAIAAAAAAAAB4goAAL4BAADpqMAXVz/qP3qhF3qhF9o/AAAAP3gCAAAAAAAAAeMKAAC+AQAAdFTgi6sf6j86ozM6ozPaPwAAAD94AgAAAAAAAAHkCgAAvgEAAAkdFfji6uk/+qRP+qRP2j8AAAA/iAIAAAAAAAAB5QoAAL4BAACc5UlkGrbpP/qkT/qkT9o/AAAAP4gCAAAAAAAAAeYKAAC+AQAAMK5+0FGB6T+7pmu6pmvaPwAAAD+IAgAAAAAAAAHnCgAAvgEAAMN2szyJTOk/u6ZruqZr2j8AAAA/iAIAAAAAAAAB6AoAAL4BAABQItOw3SzpP7uma7qma9o/AAAAP4gCAAAAAAAAAekKAAC+AQAA283yJDIN6T97qId6qIfaPwAAAD+XAgAAAAAAAAHqCgAAvgEAAOsHHRX44ug/e6iHeqiH2j8AAAA/lwIAAAAAAAAB6woAAL4BAADzJDIN283oPzuqozqqo9o/AAAAP5cCAAAAAAAAAewKAAC+AQAAf9BRgS+u6D87qqM6qqPaPwAAAD+XAgAAAAAAAAHtCgAAvgEAAANfXP2go+g/O6qjOqqj2j8AAAA/pwIAAAAAAAAB7goAAL4BAAAKfHH1g47oPzuqozqqo9o/AAAAP6cCAAAAAAAAAe8KAAC+AQAAjwp8cfWD6D87qqM6qqPaPwAAAD+nAgAAAAAAAAHwCgAAvgEAABKZhu1meeg/O6qjOqqj2j8AAAA/twIAAAAAAAAB8QoAAL4BAACXJ5Fp2G7oPzuqozqqo9o/AAAAP7cCAAAAAAAAAfIKAAC+AQAAGrab5Ulk6D87qqM6qqPaPwAAAD/WAgAAAAAAAAHzCgAAvgEAAJ9EpmG7Weg/O6qjOqqj2j8AAAA/9QIAAAAAAAAB9AoAAL4BAAAi07DdLE/oP3uoh3qoh9o/AAAAPwUDAAAAAAAAAfUKAAC+AQAA8yQyDdvN7D/0Ld/yLd/SPwAAAD8AAAAAAAAAAAH2CgAAvgEAAPMkMg3bzew/MyzDMizD0j8AAAA/AAAAAAAAAAAB9woAAL4BAABvlieRadjsPzMswzIsw9I/AAAAPxAAAAAAAAAAAfgKAAC+AQAAb5YnkWnY7D90MRdzMRfTPwAAAD8vAAAAAAAAAAH5CgAAvgEAAG+WJ5Fp2Ow/MzMzMzMz0z8AAAA/LwAAAAAAAAAB+goAAL4BAADzJDIN283sP3Q4h3M4h9M/AAAAPy8AAAAAAAAAAfsKAAC+AQAA8yQyDdvN7D/0O7/zO7/TPwAAAD8/AAAAAAAAAAH8CgAAvgEAAHezPIlMw+w/dD/3cz/30z8AAAA/PwAAAAAAAAAB/QoAAL4BAAD7QUcFvrjsP/VCL/RCL9Q/AAAAPz8AAAAAAAAAAf4KAAC+AQAAf9BRgS+u7D91Rmd0RmfUPwAAAD8/AAAAAAAAAAH/CgAAvgEAAANfXP2go+w/dU3XdE3X1D8AAAA/TgAAAAAAAAABAAsAAL4BAAALfHH1g47sP7ZSK7VSK9U/AAAAP04AAAAAAAAAAQELAAC+AQAAjgp8cfWD7D+2WZu1WZvVPwAAAD9OAAAAAAAAAAECCwAAvgEAAJYnkWnYbuw/Nl3TNV3T1T8AAAA/XgAAAAAAAAABAwsAAL4BAAAbtpvlSWTsPzdkQzZkQ9Y/AAAAP14AAAAAAAAAAQQLAAC+AQAAI9Ow3SxP7D83a7M2a7PWPwAAAD9eAAAAAAAAAAEFCwAAvgEAAKdhu1meROw/uG7rtm7r1j8AAAA/XgAAAAAAAAABBgsAAL4BAAAr8MXVDzrsP/hzP/dzP9c/AAAAP24AAAAAAAAAAQcLAAC+AQAAr37QUYEv7D83eZM3eZPXPwAAAD9uAAAAAAAAAAEICwAAvgEAADIN283yJOw/uHzLt3zL1z8AAAA/bgAAAAAAAAABCQsAAL4BAAC3m+VJZBrsPziAAziAA9g/AAAAP24AAAAAAAAAAQoLAAC+AQAAOirwxdUP7D95hVd4hVfYPwAAAD99AAAAAAAAAAELCwAAvgEAAL+4+kFHBew/OYdzOIdz2D8AAAA/fQAAAAAAAAABDAsAAL4BAAC/uPpBRwXsP/mIj/iIj9g/AAAAP30AAAAAAAAAAQ0LAAC+AQAAQkcFvrj66z95jMd4jMfYPwAAAD99AAAAAAAAAAEOCwAAvgEAAMfVDzoq8Os/+o//+I//2D8AAAA/jQAAAAAAAAABDwsAAL4BAADH1Q86KvDrP7qRG7mRG9k/AAAAP5wAAAAAAAAAARALAAC+AQAASmQatpvl6z+6kRu5kRvZPwAAAD+cAAAAAAAAAAERCwAAvgEAAEpkGrab5es/epM3eZM32T8AAAA/rAAAAAAAAAABEgsAAL4BAADP8iQyDdvrP3qTN3mTN9k/AAAAP9sAAAAAAAAAARMLAAC+AQAAUoEvrn7Q6z96kzd5kzfZPwAAAD/rAAAAAAAAAAEUCwAAvgEAAN4sTyLTsOs/dDiHcziH0z8AAAA/AAAAAAAAAAABFQsAAL4BAADeLE8i07DrP7M2a7M2a9M/AAAAPw0AAAAAAAAAARYLAAC+AQAAWp5EpmG76z+zNmuzNmvTPwAAAD8tAAAAAAAAAAEXCwAAvgEAAFKBL65+0Os/NDqjMzqj0z8AAAA/LQAAAAAAAAABGAsAAL4BAADP8iQyDdvrP7Q927M929M/AAAAPzwAAAAAAAAAARkLAAC+AQAASmQatpvl6z/1Qi/0Qi/UPwAAAD88AAAAAAAAAAEaCwAAvgEAAEJHBb64+us/dUZndEZn1D8AAAA/PAAAAAAAAAABGwsAAL4BAAC3m+VJZBrsP7VLu7RLu9Q/AAAAPzwAAAAAAAAAARwLAAC+AQAAK/DF1Q867D+2Uiu1UivVPwAAAD88AAAAAAAAAAEdCwAAvgEAACPTsN0sT+w/9Vd/9Vd/1T8AAAA/TAAAAAAAAAABHgsAAL4BAACWJ5Fp2G7sP/Ze7/Ve79U/AAAAP0wAAAAAAAAAAR8LAAC+AQAAC3xx9YOO7D83ZEM2ZEPWPwAAAD9MAAAAAAAAAAEgCwAAvgEAAANfXP2go+w/N2uzNmuz1j8AAAA/WwAAAAAAAAABIQsAAL4BAAD7QUcFvrjsP7hu67Zu69Y/AAAAP1sAAAAAAAAAASILAAC+AQAAb5YnkWnY7D94d3d3d3fXPwAAAD9bAAAAAAAAAAEjCwAAvgEAAGd5EpmG7ew/uHzLt3zL1z8AAAA/WwAAAAAAAAABJAsAAL4BAABfXP2gowLtP/iBH/iBH9g/AAAAP2sAAAAAAAAAASULAAC+AQAAVz/oqMAX7T/5iI/4iI/YPwAAAD9rAAAAAAAAAAEmCwAAvgEAAE8i07DdLO0/OY7jOI7j2D8AAAA/awAAAAAAAAABJwsAAL4BAABHBb64+kHtP7qRG7mRG9k/AAAAP2sAAAAAAAAAASgLAAC+AQAAP+iowBdX7T/6lm/5lm/ZPwAAAD97AAAAAAAAAAEpCwAAvgEAAL1ZnkSmYe0/O5zDOZzD2T8AAAA/ewAAAAAAAAABKgsAAL4BAAA3y5PINGztP/ud3/md39k/AAAAP3sAAAAAAAAAASsLAAC+AQAAtTyJTMN27T+6n/u5n/vZPwAAAD97AAAAAAAAAAEsCwAAvgEAAC+uftBRge0/eqEXeqEX2j8AAAA/igAAAAAAAAABLQsAAL4BAAAnkWnYbpbtP/qkT/qkT9o/AAAAP4oAAAAAAAAAAS4LAAC+AQAApQJfXP2g7T/6pE/6pE/aPwAAAD+qAAAAAAAAAAEvCwAAvgEAAB90VOCLq+0/u6ZruqZr2j8AAAA/qgAAAAAAAAABMAsAAL4BAACd5UlkGrbtP3uoh3qoh9o/AAAAP6oAAAAAAAAAATELAAC+AQAAF1c/6KjA7T97qId6qIfaPwAAAD+5AAAAAAAAAAEyCwAAvgEAABdXP+iowO0/O6qjOqqj2j8AAAA/uQAAAAAAAAABMwsAAL4BAACVyDRsN8vtPzuqozqqo9o/AAAAP8kAAAAAAAAAATQLAAC+AQAAEToq8MXV7T/7q7/6q7/aPwAAAD/JAAAAAAAAAAE1CwAAvgEAAB90VOCLq+0/NUiDNEiD1D8AAAA/AAAAAAAAAAABNgsAAL4BAAAfdFTgi6vtP3VGZ3RGZ9Q/AAAAPwAAAAAAAAAAATcLAAC+AQAAneVJZBq27T91Rmd0RmfUPwAAAD8gAAAAAAAAAAE4CwAAvgEAAJ3lSWQatu0/tURLtERL1D8AAAA/LwAAAAAAAAABOQsAAL4BAACd5UlkGrbtP/VCL/RCL9Q/AAAAPz8AAAAAAAAAAToLAAC+AQAAF1c/6KjA7T/1Qi/0Qi/UPwAAAD8/AAAAAAAAAAE7CwAAvgEAABdXP+iowO0/NEETNEET1D8AAAA/SwAAAAAAAAABPAsAAL4BAAAXVz/oqMDtP3Q/93M/99M/AAAAP0sAAAAAAAAAAT0LAAC+AQAAlcg0bDfL7T90P/dzP/fTPwAAAD9LAAAAAAAAAAE+CwAAvgEAABE6KvDF1e0/tD3bsz3b0z8AAAA/SwAAAAAAAAABPwsAAL4BAAAROirwxdXtP/Q7v/M7v9M/AAAAP1oAAAAAAAAAAUALAAC+AQAAjasfdFTg7T80OqMzOqPTPwAAAD9aAAAAAAAAAAFBCwAAvgEAAAkdFfji6u0/dDiHcziH0z8AAAA/WgAAAAAAAAABQgsAAL4BAAABAAAAAADuP7M2a7M2a9M/AAAAP2oAAAAAAAAAAUMLAAC+AQAAAQAAAAAA7j/zNE/zNE/TPwAAAD9qAAAAAAAAAAFECwAAvgEAAPni6gcdFe4/MzMzMzMz0z8AAAA/eQAAAAAAAAABRQsAAL4BAADxxdUPOiruP3QxF3MxF9M/AAAAP3kAAAAAAAAAAUYLAAC+AQAAbTfLk8g07j+0L/uyL/vSPwAAAD95AAAAAAAAAAFHCwAAvgEAAOmowBdXP+4/tC/7si/70j8AAAA/iQAAAAAAAAABSAsAAL4BAABlGrab5UnuP7Qv+7Iv+9I/AAAAP4kAAAAAAAAAAUkLAAC+AQAA4YurH3RU7j+0L/uyL/vSPwAAAD+JAAAAAAAAAAFKCwAAvgEAAF39oKMCX+4/9C3f8i3f0j8AAAA/iQAAAAAAAAABSwsAAL4BAADZbpYnkWnuP/Qt3/It39I/AAAAP5kAAAAAAAAAAUwLAAC+AQAAVeCLqx907j/0Ld/yLd/SPwAAAD+ZAAAAAAAAAAFNCwAAvgEAANFRgS+ufu4/9C3f8i3f0j8AAAA/qAAAAAAAAAABTgsAAL4BAABNw3azPInuP/Qt3/It39I/AAAAP6gAAAAAAAAAAU8LAAC+AQAAyTRsN8uT7j/0Ld/yLd/SPwAAAD+4AAAAAAAAAAFQCwAAvgEAAEWmYbtZnu4/9C3f8i3f0j8AAAA/uAAAAAAAAAABUQsAAL4BAADBF1c/6KjuP/Qt3/It39I/AAAAP8gAAAAAAAAAAVILAAC+AQAAPYlMw3az7j/0Ld/yLd/SPwAAAD/IAAAAAAAAAAFTCwAAvgEAALn6QUcFvu4/tC/7si/70j8AAAA/1wAAAAAAAAABVAsAAL4BAAC5+kFHBb7uPzMzMzMzM9M/AAAAP+cAAAAAAAAAAVULAAC+AQAAufpBRwW+7j+zNmuzNmvTPwAAAD/2AAAAAAAAAAFWCwAAvgEAALn6QUcFvu4/dDiHcziH0z8AAAA/9gAAAAAAAAABVwsAAL4BAAC5+kFHBb7uP/Q7v/M7v9M/AAAAP/YAAAAAAAAAAVgLAAC+AQAAufpBRwW+7j+0PduzPdvTPwAAAD8GAQAAAAAAAAFZCwAAvgEAALn6QUcFvu4/NEETNEET1D8AAAA/BgEAAAAAAAABWgsAAL4BAAC5+kFHBb7uP3VGZ3RGZ9Q/AAAAPwYBAAAAAAAAAVsLAAC+AQAAufpBRwW+7j81SIM0SIPUPwAAAD8WAQAAAAAAAAFcCwAAvgEAALn6QUcFvu4/dU3XdE3X1D8AAAA/FgEAAAAAAAABXQsAAL4BAAC5+kFHBb7uPzZP8zRP89Q/AAAAPxYBAAAAAAAAAV4LAAC+AQAAPYlMw3az7j+2Uiu1UivVPwAAAD8WAQAAAAAAAAFfCwAAvgEAAMEXVz/oqO4/NVZjNVZj1T8AAAA/JQEAAAAAAAABYAsAAL4BAABFpmG7WZ7uP/VXf/VXf9U/AAAAPyUBAAAAAAAAAWELAAC+AQAAyTRsN8uT7j92W7d1W7fVPwAAAD8lAQAAAAAAAAFiCwAAvgEAAMk0bDfLk+4/Nl3TNV3T1T8AAAA/JQEAAAAAAAABYwsAAL4BAABNw3azPInuP7ZgC7ZgC9Y/AAAAPzUBAAAAAAAAAWQLAAC+AQAA0VGBL65+7j83ZEM2ZEPWPwAAAD81AQAAAAAAAAFlCwAAvgEAAFXgi6sfdO4/92Vf9mVf1j8AAAA/NQEAAAAAAAABZgsAAL4BAABd/aCjAl/uP3dpl3Zpl9Y/AAAAPzUBAAAAAAAAAWcLAAC+AQAAXf2gowJf7j/3bM/2bM/WPwAAAD9FAQAAAAAAAAFoCwAAvgEAAOGLqx90VO4/92zP9mzP1j8AAAA/RQEAAAAAAAABaQsAAL4BAABlGrab5UnuP3hwB3dwB9c/AAAAP0UBAAAAAAAAAWoLAAC+AQAAbTfLk8g07j/4cz/3cz/XPwAAAD9FAQAAAAAAAAFrCwAAvgEAAHVU4IurH+4/eHd3d3d31z8AAAA/VAEAAAAAAAABbAsAAL4BAAB1VOCLqx/uPzd5kzd5k9c/AAAAP1QBAAAAAAAAAW0LAAC+AQAAfXH1g44K7j/5eq/3eq/XPwAAAD9UAQAAAAAAAAFuCwAAvgEAAAEAAAAAAO4/uHzLt3zL1z8AAAA/ZAEAAAAAAAABbwsAAL4BAAAJHRX44urtPziAAziAA9g/AAAAP2QBAAAAAAAAAXALAAC+AQAAjasfdFTg7T/4gR/4gR/YPwAAAD9kAQAAAAAAAAFxCwAAvgEAAI2rH3RU4O0/uIM7uIM72D8AAAA/cwEAAAAAAAABcgsAAL4BAAAROirwxdXtP3mFV3iFV9g/AAAAP3MBAAAAAAAAAXMLAAC+AQAAlcg0bDfL7T85h3M4h3PYPwAAAD9zAQAAAAAAAAF0CwAAvgEAAJXINGw3y+0/+YiP+IiP2D8AAAA/gwEAAAAAAAABdQsAAL4BAAAXVz/oqMDtP7mKq7iKq9g/AAAAP4MBAAAAAAAAAXYLAAC+AQAAF1c/6KjA7T95jMd4jMfYPwAAAD+DAQAAAAAAAAF3CwAAvgEAABdXP+iowO0/OY7jOI7j2D8AAAA/kwEAAAAAAAABeAsAAL4BAACd5UlkGrbtPzmO4ziO49g/AAAAP5MBAAAAAAAAAXkLAAC+AQAAneVJZBq27T/6j//4j//YPwAAAD+iAQAAAAAAAAF6CwAAvgEAAJ3lSWQatu0/upEbuZEb2T8AAAA/ogEAAAAAAAABewsAAL4BAACd5UlkGrbtP3qTN3mTN9k/AAAAP8IBAAAAAAAAAXwLAAC+AQAAneVJZBq27T86lVM5lVPZPwAAAD/CAQAAAAAAAAF9CwAAvgEAAJ3lSWQatu0/+pZv+ZZv2T8AAAA/0QEAAAAAAAABfgsAAL4BAACd5UlkGrbtP7qYi7mYi9k/AAAAP9EBAAAAAAAAAX8LAAC+AQAAF1c/6KjA7T+6mIu5mIvZPwAAAD/hAQAAAAAAAAGACwAAvgEAABE6KvDF1e0/upiLuZiL2T8AAAA/4QEAAAAAAAABgQsAAL4BAACNqx90VODtP7qYi7mYi9k/AAAAP/ABAAAAAAAAAYILAAC+AQAAhY4KfHH17T+6mIu5mIvZPwAAAD/wAQAAAAAAAAGDCwAAvgEAAAEAAAAAAO4/upiLuZiL2T8AAAA/8AEAAAAAAAABhAsAAL4BAAB1VOCLqx/uP7qYi7mYi9k/AAAAPwACAAAAAAAAAYULAAC+AQAA8cXVDzoq7j+6mIu5mIvZPwAAAD8AAgAAAAAAAAGGCwAAvgEAAGUatpvlSe4/upiLuZiL2T8AAAA/AAIAAAAAAAABhwsAAL4BAADZbpYnkWnuP7qYi7mYi9k/AAAAPwACAAAAAAAAAYgLAAC+AQAATcN2szyJ7j+6mIu5mIvZPwAAAD8AAgAAAAAAAAGJCwAAvgEAAMEXVz/oqO4/upiLuZiL2T8AAAA/EAIAAAAAAAABigsAAL4BAAA1bDfLk8juP/qWb/mWb9k/AAAAPxACAAAAAAAAAYsLAAC+AQAAqcAXVz/o7j86lVM5lVPZPwAAAD8QAgAAAAAAAAGMCwAAvgEAAJmG7WZ5Eu8/OpVTOZVT2T8AAAA/HwIAAAAAAAABjQsAAL4BAAAN283yJDLvP7qRG7mRG9k/AAAAPx8CAAAAAAAAAY4LAAC+AQAAgS+uftBR7z+6kRu5kRvZPwAAAD8fAgAAAAAAAAGPCwAAvgEAAPWDjgp8ce8/+o//+I//2D8AAAA/HwIAAAAAAAABkAsAAL4BAADtZnkSmYbvPzmO4ziO49g/AAAAPy8CAAAAAAAAAZELAAC+AQAAY7tZnkSm7z85juM4juPYPwAAAD8vAgAAAAAAAAGSCwAAvgEAAN0sTyLTsO8/OY7jOI7j2D8AAAA/LwIAAAAAAAABkwsAAL4BAABbnkSmYbvvPzmO4ziO49g/AAAAPy8CAAAAAAAAAZQLAAC+AQAA1Q86KvDF7z85juM4juPYPwAAAD8/AgAAAAAAAAGVCwAAvgEAAFOBL65+0O8/OY7jOI7j2D8AAAA/PwIAAAAAAAABlgsAAL4BAADP8iQyDdvvPzmO4ziO49g/AAAAP04CAAAAAAAAAZcLAAC+AQAAS2Qatpvl7z85juM4juPYPwAAAD9lAgAAAAAAAAGYCwAAvgEAAMfVDzoq8O8/OY7jOI7j2D8AAAA/hAIAAAAAAAABmQsAAL4BAAAbtpvlSWTkPwZbsAVbsOU/AAAAPwAAAAAAAAAAAZoLAAC+AQAAG7ab5Ulk5D8mWqIlWqLlPwAAAD8AAAAAAAAAAAGbCwAAvgEAAJYnkWnYbuQ/JlqiJVqi5T8AAAA/EAAAAAAAAAABnAsAAL4BAAATmYbtZnnkPyZaoiVaouU/AAAAPxAAAAAAAAAAAZ0LAAC+AQAAjgp8cfWD5D8mWqIlWqLlPwAAAD8fAAAAAAAAAAGeCwAAvgEAAAt8cfWDjuQ/JlqiJVqi5T8AAAA/LwAAAAAAAAABnwsAAL4BAACH7WZ5EpnkPwZbsAVbsOU/AAAAPz8AAAAAAAAAAaALAAC+AQAAA19c/aCj5D8GW7AFW7DlPwAAAD8/AAAAAAAAAAGhCwAAvgEAAANfXP2go+Q/5lu+5Vu+5T8AAAA/TgAAAAAAAAABogsAAL4BAAADX1z9oKPkP8ZczMVczOU/AAAAP14AAAAAAAAAAaMLAAC+AQAAf9BRgS+u5D/GXMzFXMzlPwAAAD9eAAAAAAAAAAGkCwAAvgEAAPtBRwW+uOQ/xlzMxVzM5T8AAAA/bgAAAAAAAAABpQsAAL4BAAD7QUcFvrjkP6Zd2qVd2uU/AAAAP24AAAAAAAAAAaYLAAC+AQAAd7M8iUzD5D+mXdqlXdrlPwAAAD9uAAAAAAAAAAGnCwAAvgEAAPMkMg3bzeQ/pl3apV3a5T8AAAA/fQAAAAAAAAABqAsAAL4BAABvlieRadjkP6Zd2qVd2uU/AAAAP30AAAAAAAAAAakLAAC+AQAAZ3kSmYbt5D+mXdqlXdrlPwAAAD99AAAAAAAAAAGqCwAAvgEAAOTqBx0V+OQ/pl3apV3a5T8AAAA/jQAAAAAAAAABqwsAAL4BAABfXP2gowLlP6Zd2qVd2uU/AAAAP40AAAAAAAAAAawLAAC+AQAA3M3yJDIN5T+mXdqlXdrlPwAAAD+NAAAAAAAAAAGtCwAAvgEAANSw3SxPIuU/pl3apV3a5T8AAAA/nAAAAAAAAAABrgsAAL4BAABPItOw3SzlP6Zd2qVd2uU/AAAAP5wAAAAAAAAAAa8LAAC+AQAAzJPINGw35T+mXdqlXdrlPwAAAD+cAAAAAAAAAAGwCwAAvgEAAEcFvrj6QeU/pl3apV3a5T8AAAA/nAAAAAAAAAABsQsAAL4BAADEdrM8iUzlP6Zd2qVd2uU/AAAAP6wAAAAAAAAAAbILAAC+AQAAP+iowBdX5T+mXdqlXdrlPwAAAD+sAAAAAAAAAAGzCwAAvgEAALxZnkSmYeU/xlzMxVzM5T8AAAA/rAAAAAAAAAABtAsAAL4BAAA4y5PINGzlP+ZbvuVbvuU/AAAAP6wAAAAAAAAAAbULAAC+AQAAtDyJTMN25T8GW7AFW7DlPwAAAD+8AAAAAAAAAAG2CwAAvgEAADCuftBRgeU/JlqiJVqi5T8AAAA/vAAAAAAAAAABtwsAAL4BAAAokWnYbpblP0ZZlEVZlOU/AAAAP7wAAAAAAAAAAbgLAAC+AQAAKJFp2G6W5T9mWIZlWIblPwAAAD+8AAAAAAAAAAG5CwAAvgEAAKQCX1z9oOU/hld4hVd45T8AAAA/ywAAAAAAAAABugsAAL4BAACd5UlkGrblP6ZWaqVWauU/AAAAP8sAAAAAAAAAAbsLAAC+AQAAneVJZBq25T/GVVzFVVzlPwAAAD/LAAAAAAAAAAG8CwAAvgEAABhXP+iowOU/5lRO5VRO5T8AAAA/2wAAAAAAAAABvQsAAL4BAAAYVz/oqMDlPwZUQAVUQOU/AAAAP9sAAAAAAAAAAb4LAAC+AQAAlcg0bDfL5T8GVEAFVEDlPwAAAD/bAAAAAAAAAAG/CwAAvgEAAJXINGw3y+U/JlMyJVMy5T8AAAA/2wAAAAAAAAABwAsAAL4BAACVyDRsN8vlP0VSJEVSJOU/AAAAP+sAAAAAAAAAAcELAAC+AQAAEDoq8MXV5T9FUiRFUiTlPwAAAD/rAAAAAAAAAAHCCwAAvgEAAGd5EpmG7eQ/R27kRm7k5j8AAAA/AAAAAAAAAAABwwsAAL4BAADrBx0V+OLkP0du5EZu5OY/AAAAPx8AAAAAAAAAAcQLAAC+AQAA6wcdFfji5D8nb/Imb/LmPwAAAD8vAAAAAAAAAAHFCwAAvgEAAOsHHRX44uQ/B3AAB3AA5z8AAAA/LwAAAAAAAAABxgsAAL4BAADrBx0V+OLkP+dwDudwDuc/AAAAPy8AAAAAAAAAAccLAAC+AQAA6wcdFfji5D/HcRzHcRznPwAAAD8+AAAAAAAAAAHICwAAvgEAAOsHHRX44uQ/p3Iqp3Iq5z8AAAA/PgAAAAAAAAAByQsAAL4BAADrBx0V+OLkP4dzOIdzOOc/AAAAPz4AAAAAAAAAAcoLAAC+AQAA6wcdFfji5D9odEZndEbnPwAAAD9RAAAAAAAAAAHLCwAAvgEAAGd5EpmG7eQ/SHVUR3VU5z8AAAA/UQAAAAAAAAABzAsAAL4BAADk6gcdFfjkP0h1VEd1VOc/AAAAP2EAAAAAAAAAAc0LAAC+AQAA5OoHHRX45D8odmIndmLnPwAAAD9xAAAAAAAAAAHOCwAAvgEAAF9c/aCjAuU/KHZiJ3Zi5z8AAAA/gAAAAAAAAAABzwsAAL4BAADczfIkMg3lPyh2Yid2Yuc/AAAAP4AAAAAAAAAAAdALAAC+AQAA1LDdLE8i5T8odmIndmLnPwAAAD+AAAAAAAAAAAHRCwAAvgEAAMyTyDRsN+U/KHZiJ3Zi5z8AAAA/kAAAAAAAAAAB0gsAAL4BAABHBb64+kHlP0h1VEd1VOc/AAAAP5AAAAAAAAAAAdMLAAC+AQAAP+iowBdX5T9odEZndEbnPwAAAD+QAAAAAAAAAAHUCwAAvgEAALxZnkSmYeU/h3M4h3M45z8AAAA/kAAAAAAAAAAB1QsAAL4BAAA4y5PINGzlP6dyKqdyKuc/AAAAP6AAAAAAAAAAAdYLAAC+AQAAMK5+0FGB5T/HcRzHcRznPwAAAD+gAAAAAAAAAAHXCwAAvgEAACiRadhuluU/53AO53AO5z8AAAA/oAAAAAAAAAAB2AsAAL4BAACkAl9c/aDlPwdwAAdwAOc/AAAAP6AAAAAAAAAAAdkLAAC+AQAAneVJZBq25T9HbuRGbuTmPwAAAD+vAAAAAAAAAAHaCwAAvgEAAJXINGw3y+U/Z23WZm3W5j8AAAA/rwAAAAAAAAAB2wsAAL4BAAAQOirwxdXlP6druqZruuY/AAAAP68AAAAAAAAAAdwLAAC+AQAACB0V+OLq5T/HaqzGaqzmPwAAAD+vAAAAAAAAAAHdCwAAvgEAAIWOCnxx9eU/B2mQBmmQ5j8AAAA/vwAAAAAAAAAB3gsAAL4BAAAAAAAAAADmPyZogiZoguY/AAAAP78AAAAAAAAAAd8LAAC+AQAAfXH1g44K5j8maIImaILmPwAAAD+/AAAAAAAAAAHgCwAAvgEAAPji6gcdFeY/Rmd0Rmd05j8AAAA/vwAAAAAAAAAB4QsAAL4BAAB0VOCLqx/mP0ZndEZndOY/AAAAP84AAAAAAAAAAeILAAC+AQAAdFTgi6sf5j9mZmZmZmbmPwAAAD/OAAAAAAAAAAHjCwAAvgEAAPHF1Q86KuY/ZmZmZmZm5j8AAAA/3gAAAAAAAAAB5AsAAL4BAABsN8uTyDTmP4dlWIZlWOY/AAAAP94AAAAAAAAAAeULAAC+AQAAd7M8iUzD5D9KiqRIiqToPwAAAD8AAAAAAAAAAAHmCwAAvgEAAHezPIlMw+Q/KouyKIuy6D8AAAA/AAAAAAAAAAAB5wsAAL4BAAB3szyJTMPkPwmMwAiMwOg/AAAAPxAAAAAAAAAAAegLAAC+AQAAd7M8iUzD5D/pjM7ojM7oPwAAAD8gAAAAAAAAAAHpCwAAvgEAAHezPIlMw+Q/yY3cyI3c6D8AAAA/IAAAAAAAAAAB6gsAAL4BAAB3szyJTMPkP6mO6qiO6ug/AAAAPyAAAAAAAAAAAesLAAC+AQAAd7M8iUzD5D+Jj/iIj/joPwAAAD8vAAAAAAAAAAHsCwAAvgEAAHezPIlMw+Q/aZAGaZAG6T8AAAA/PwAAAAAAAAAB7QsAAL4BAADzJDIN283kP0mRFEmRFOk/AAAAPz8AAAAAAAAAAe4LAAC+AQAAb5YnkWnY5D8pkiIpkiLpPwAAAD9OAAAAAAAAAAHvCwAAvgEAAOsHHRX44uQ/KZIiKZIi6T8AAAA/bgAAAAAAAAAB8AsAAL4BAADrBx0V+OLkPwmTMAmTMOk/AAAAP24AAAAAAAAAAfELAAC+AQAAZ3kSmYbt5D8JkzAJkzDpPwAAAD99AAAAAAAAAAHyCwAAvgEAAOTqBx0V+OQ/CZMwCZMw6T8AAAA/fQAAAAAAAAAB8wsAAL4BAABfXP2gowLlPwmTMAmTMOk/AAAAP30AAAAAAAAAAfQLAAC+AQAAVz/oqMAX5T8JkzAJkzDpPwAAAD99AAAAAAAAAAH1CwAAvgEAANSw3SxPIuU/CZMwCZMw6T8AAAA/jQAAAAAAAAAB9gsAAL4BAABHBb64+kHlPwmTMAmTMOk/AAAAP40AAAAAAAAAAfcLAAC+AQAAxHazPIlM5T8pkiIpkiLpPwAAAD+NAAAAAAAAAAH4CwAAvgEAALxZnkSmYeU/SZEUSZEU6T8AAAA/jQAAAAAAAAAB+QsAAL4BAAAwrn7QUYHlP4mP+IiP+Og/AAAAP50AAAAAAAAAAfoLAAC+AQAArB90VOCL5T+pjuqojuroPwAAAD+dAAAAAAAAAAH7CwAAvgEAACB0VOCLq+U/6YzO6IzO6D8AAAA/nQAAAAAAAAAB/AsAAL4BAAAYVz/oqMDlPwmMwAiMwOg/AAAAP50AAAAAAAAAAf0LAAC+AQAAlcg0bDfL5T9KiqRIiqToPwAAAD+sAAAAAAAAAAH+CwAAvgEAABA6KvDF1eU/iYiIiIiI6D8AAAA/rAAAAAAAAAAB/wsAAL4BAAAIHRX44urlP8mGbMiGbOg/AAAAP6wAAAAAAAAAAQAMAAC+AQAAAAAAAAAA5j/JhmzIhmzoPwAAAD+sAAAAAAAAAAEBDAAAvgEAAAAAAAAAAOY/CYVQCIVQ6D8AAAA/vAAAAAAAAAABAgwAAL4BAAB9cfWDjgrmPymEQiiEQug/AAAAP7wAAAAAAAAAAQMMAAC+AQAAdFTgi6sf5j8phEIohELoPwAAAD+8AAAAAAAAAAEEDAAAvgEAAHRU4IurH+Y/SYM0SIM06D8AAAA/vAAAAAAAAAABBQwAAL4BAAB0VOCLqx/mP2mCJmiCJug/AAAAP8sAAAAAAAAAAQYMAAC+AQAA8cXVDzoq5j9pgiZogiboPwAAAD/LAAAAAAAAAAEHDAAAvgEAAPHF1Q86KuY/iYEYiIEY6D8AAAA/ywAAAAAAAAABCAwAAL4BAADxxdUPOirmP8l//Md//Oc/AAAAP8sAAAAAAAAAAQkMAAC+AQAAbDfLk8g05j/Jf/zHf/znPwAAAD/bAAAAAAAAAAEKDAAAvgEAAGw3y5PINOY/6X7u537u5z8AAAA/2wAAAAAAAAABCwwAAL4BAADpqMAXVz/mP+l+7ud+7uc/AAAAP+sAAAAAAAAAAQwMAAC+AQAA6ajAF1c/5j8IfuAHfuDnPwAAAD/rAAAAAAAAAAENDAAAvgEAAGQatpvlSeY/CH7gB37g5z8AAAA/+gAAAAAAAAABDgwAAL4BAADhi6sfdFTmPwh+4Ad+4Oc/AAAAPxoBAAAAAAAAAQ8MAAC+AQAA5OoHHRX45D8rp3Iqp3LqPwAAAD8AAAAAAAAAAAEQDAAAvgEAAOTqBx0V+OQ/C6iACqiA6j8AAAA/AAAAAAAAAAABEQwAAL4BAADk6gcdFfjkP+uojuqojuo/AAAAPxAAAAAAAAAAARIMAAC+AQAA5OoHHRX45D/LqZzKqZzqPwAAAD8fAAAAAAAAAAETDAAAvgEAAF9c/aCjAuU/rKqqqqqq6j8AAAA/LwAAAAAAAAABFAwAAL4BAABfXP2gowLlP4yruIqruOo/AAAAPy8AAAAAAAAAARUMAAC+AQAA3M3yJDIN5T+Mq7iKq7jqPwAAAD8vAAAAAAAAAAEWDAAAvgEAANzN8iQyDeU/bKzGaqzG6j8AAAA/PgAAAAAAAAABFwwAAL4BAADczfIkMg3lP0yt1Eqt1Oo/AAAAPz4AAAAAAAAAARgMAAC+AQAAVz/oqMAX5T9MrdRKrdTqPwAAAD8+AAAAAAAAAAEZDAAAvgEAAFc/6KjAF+U/C6/wCq/w6j8AAAA/PgAAAAAAAAABGgwAAL4BAADUsN0sTyLlP+uv/uqv/uo/AAAAP04AAAAAAAAAARsMAAC+AQAA1LDdLE8i5T/LsAzLsAzrPwAAAD9OAAAAAAAAAAEcDAAAvgEAAE8i07DdLOU/q7Eaq7Ea6z8AAAA/TgAAAAAAAAABHQwAAL4BAABPItOw3SzlP4uyKIuyKOs/AAAAP04AAAAAAAAAAR4MAAC+AQAATyLTsN0s5T9rszZrszbrPwAAAD9eAAAAAAAAAAEfDAAAvgEAAMyTyDRsN+U/a7M2a7M26z8AAAA/bQAAAAAAAAABIAwAAL4BAADMk8g0bDflP0u0REu0ROs/AAAAP20AAAAAAAAAASEMAAC+AQAARwW+uPpB5T9LtERLtETrPwAAAD99AAAAAAAAAAEiDAAAvgEAAMR2szyJTOU/S7RES7RE6z8AAAA/jQAAAAAAAAABIwwAAL4BAAA/6KjAF1flP0u0REu0ROs/AAAAP5wAAAAAAAAAASQMAAC+AQAAvFmeRKZh5T9LtERLtETrPwAAAD+cAAAAAAAAAAElDAAAvgEAADjLk8g0bOU/S7RES7RE6z8AAAA/nAAAAAAAAAABJgwAAL4BAAC0PIlMw3blP0u0REu0ROs/AAAAP6wAAAAAAAAAAScMAAC+AQAArB90VOCL5T9LtERLtETrPwAAAD+sAAAAAAAAAAEoDAAAvgEAAKQCX1z9oOU/i7Ioi7Io6z8AAAA/rAAAAAAAAAABKQwAAL4BAACkAl9c/aDlP6uxGquxGus/AAAAP6wAAAAAAAAAASoMAAC+AQAAneVJZBq25T/LsAzLsAzrPwAAAD+7AAAAAAAAAAErDAAAvgEAAJ3lSWQatuU/66/+6q/+6j8AAAA/uwAAAAAAAAABLAwAAL4BAAAYVz/oqMDlPwuv8Aqv8Oo/AAAAP7sAAAAAAAAAAS0MAAC+AQAAEDoq8MXV5T8sruIqruLqPwAAAD+7AAAAAAAAAAEuDAAAvgEAAI2rH3RU4OU/bKzGaqzG6j8AAAA/ywAAAAAAAAABLwwAAL4BAAAIHRX44urlP6yqqqqqquo/AAAAP8sAAAAAAAAAATAMAAC+AQAAhY4KfHH15T/LqZzKqZzqPwAAAD/LAAAAAAAAAAExDAAAvgEAAIWOCnxx9eU/66iO6qiO6j8AAAA/2wAAAAAAAAABMgwAAL4BAAAAAAAAAADmPwuogAqogOo/AAAAP9sAAAAAAAAAATMMAAC+AQAAfXH1g44K5j8rp3Iqp3LqPwAAAD/bAAAAAAAAAAE0DAAAvgEAAH1x9YOOCuY/S6ZkSqZk6j8AAAA/6gAAAAAAAAABNQwAAL4BAAD44uoHHRXmP0umZEqmZOo/AAAAP+oAAAAAAAAAATYMAAC+AQAAdFTgi6sf5j9rpVZqpVbqPwAAAD/6AAAAAAAAAAE3DAAAvgEAAHRU4IurH+Y/i6RIiqRI6j8AAAA/+gAAAAAAAAABOAwAAL4BAADxxdUPOirmP4ukSIqkSOo/AAAAPwoBAAAAAAAAATkMAAC+AQAA8cXVDzoq5j+rozqqozrqPwAAAD8ZAQAAAAAAAAE6DAAAvgEAAGw3y5PINOY/q6M6qqM66j8AAAA/KQEAAAAAAAABOwwAAL4BAAB/0FGBL67kP63GaqzGauw/AAAAPwAAAAAAAAAAATwMAAC+AQAAf9BRgS+u5D+Nx3iMx3jsPwAAAD8QAAAAAAAAAAE9DAAAvgEAAH/QUYEvruQ/bciGbMiG7D8AAAA/HwAAAAAAAAABPgwAAL4BAAB/0FGBL67kP03JlEzJlOw/AAAAPy8AAAAAAAAAAT8MAAC+AQAAf9BRgS+u5D8tyqIsyqLsPwAAAD8vAAAAAAAAAAFADAAAvgEAAH/QUYEvruQ/DcuwDMuw7D8AAAA/PgAAAAAAAAABQQwAAL4BAAB/0FGBL67kP+7LvuzLvuw/AAAAPz4AAAAAAAAAAUIMAAC+AQAAf9BRgS+u5D/OzMzMzMzsPwAAAD9OAAAAAAAAAAFDDAAAvgEAAH/QUYEvruQ/rs3arM3a7D8AAAA/XgAAAAAAAAABRAwAAL4BAAD7QUcFvrjkP67N2qzN2uw/AAAAP20AAAAAAAAAAUUMAAC+AQAAd7M8iUzD5D+uzdqszdrsPwAAAD99AAAAAAAAAAFGDAAAvgEAAPMkMg3bzeQ/rs3arM3a7D8AAAA/fQAAAAAAAAABRwwAAL4BAADrBx0V+OLkP67N2qzN2uw/AAAAP30AAAAAAAAAAUgMAAC+AQAAZ3kSmYbt5D+uzdqszdrsPwAAAD+NAAAAAAAAAAFJDAAAvgEAAF9c/aCjAuU/rs3arM3a7D8AAAA/jQAAAAAAAAABSgwAAL4BAABXP+iowBflP67N2qzN2uw/AAAAP40AAAAAAAAAAUsMAAC+AQAA1LDdLE8i5T+uzdqszdrsPwAAAD+NAAAAAAAAAAFMDAAAvgEAAMyTyDRsN+U/zszMzMzM7D8AAAA/nAAAAAAAAAABTQwAAL4BAADMk8g0bDflP+7LvuzLvuw/AAAAP5wAAAAAAAAAAU4MAAC+AQAARwW+uPpB5T/uy77sy77sPwAAAD+cAAAAAAAAAAFPDAAAvgEAAMR2szyJTOU/DcuwDMuw7D8AAAA/rAAAAAAAAAABUAwAAL4BAADEdrM8iUzlP03JlEzJlOw/AAAAP6wAAAAAAAAAAVEMAAC+AQAAvFmeRKZh5T9NyZRMyZTsPwAAAD+sAAAAAAAAAAFSDAAAvgEAADjLk8g0bOU/bciGbMiG7D8AAAA/rAAAAAAAAAABUwwAAL4BAAC0PIlMw3blP63GaqzGauw/AAAAP6wAAAAAAAAAAVQMAAC+AQAArB90VOCL5T/NxVzMxVzsPwAAAD+7AAAAAAAAAAFVDAAAvgEAACiRadhuluU/DcRADMRA7D8AAAA/uwAAAAAAAAABVgwAAL4BAACkAl9c/aDlPy3DMizDMuw/AAAAP8sAAAAAAAAAAVcMAAC+AQAAIHRU4Iur5T9NwiRMwiTsPwAAAD/LAAAAAAAAAAFYDAAAvgEAAJ3lSWQatuU/bcEWbMEW7D8AAAA/ywAAAAAAAAABWQwAAL4BAAAYVz/oqMDlP43ACIzACOw/AAAAP9sAAAAAAAAAAVoMAAC+AQAAGFc/6KjA5T+sv/qrv/rrPwAAAD/bAAAAAAAAAAFbDAAAvgEAABhXP+iowOU/zL7sy77s6z8AAAA/6gAAAAAAAAABXAwAAL4BAACVyDRsN8vlP8y+7Mu+7Os/AAAAP+oAAAAAAAAAAV0MAAC+AQAAEDoq8MXV5T/MvuzLvuzrPwAAAD/6AAAAAAAAAAFeDAAAvgEAAOsHHRX44uQ/L+ZiLuZi7j8AAAA/AAAAAAAAAAABXwwAAL4BAADrBx0V+OLkPw/ncA7ncO4/AAAAPz8AAAAAAAAAAWAMAAC+AQAA6wcdFfji5D/v537u537uPwAAAD8/AAAAAAAAAAFhDAAAvgEAAOsHHRX44uQ/z+iMzuiM7j8AAAA/TwAAAAAAAAABYgwAAL4BAADrBx0V+OLkP6/pmq7pmu4/AAAAP14AAAAAAAAAAWMMAAC+AQAA6wcdFfji5D+P6qiO6qjuPwAAAD9uAAAAAAAAAAFkDAAAvgEAAGd5EpmG7eQ/j+qojuqo7j8AAAA/fQAAAAAAAAABZQwAAL4BAADk6gcdFfjkP4/qqI7qqO4/AAAAP4gAAAAAAAAAAWYMAAC+AQAAX1z9oKMC5T+P6qiO6qjuPwAAAD+IAAAAAAAAAAFnDAAAvgEAANzN8iQyDeU/j+qojuqo7j8AAAA/mAAAAAAAAAABaAwAAL4BAABXP+iowBflP4/qqI7qqO4/AAAAP5gAAAAAAAAAAWkMAAC+AQAATyLTsN0s5T+P6qiO6qjuPwAAAD+YAAAAAAAAAAFqDAAAvgEAAMyTyDRsN+U/j+qojuqo7j8AAAA/pwAAAAAAAAABawwAAL4BAADEdrM8iUzlP4/qqI7qqO4/AAAAP6cAAAAAAAAAAWwMAAC+AQAAP+iowBdX5T+P6qiO6qjuPwAAAD+nAAAAAAAAAAFtDAAAvgEAALxZnkSmYeU/z+iMzuiM7j8AAAA/pwAAAAAAAAABbgwAAL4BAAA4y5PINGzlP8/ojM7ojO4/AAAAP7cAAAAAAAAAAW8MAAC+AQAAtDyJTMN25T/v537u537uPwAAAD+3AAAAAAAAAAFwDAAAvgEAAKwfdFTgi+U/L+ZiLuZi7j8AAAA/twAAAAAAAAABcQwAAL4BAACkAl9c/aDlP2/kRm7kRu4/AAAAP7cAAAAAAAAAAXIMAAC+AQAAIHRU4Iur5T+P4ziO4zjuPwAAAD/HAAAAAAAAAAFzDAAAvgEAABhXP+iowOU/z+EczuEc7j8AAAA/xwAAAAAAAAABdAwAAL4BAAAQOirwxdXlP+7gDu7gDu4/AAAAP8cAAAAAAAAAAXUMAAC+AQAAhY4KfHH15T8u3/It3/LtPwAAAD/HAAAAAAAAAAF2DAAAvgEAAAAAAAAAAOY/Lt/yLd/y7T8AAAA/1gAAAAAAAAABdwwAAL4BAAD44uoHHRXmP27d1m3d1u0/AAAAP9YAAAAAAAAAAXgMAAC+AQAAbDfLk8g05j+u27qt27rtPwAAAD/WAAAAAAAAAAF5DAAAvgEAAGQatpvlSeY/7tme7dme7T8AAAA/1gAAAAAAAAABegwAAL4BAADZbpYnkWnmPw7ZkA3ZkO0/AAAAP+YAAAAAAAAAAXsMAAC+AQAA0VGBL65+5j8u2IIt2ILtPwAAAD/mAAAAAAAAAAF8DAAAvgEAAMk0bDfLk+Y/Ttd0Tdd07T8AAAA/5gAAAAAAAAABfQwAAL4BAADBF1c/6KjmP27WZm3WZu0/AAAAP/UAAAAAAAAAAX4MAAC+AQAANWw3y5PI5j+N1ViN1VjtPwAAAD/1AAAAAAAAAAF/DAAAvgEAALHdLE8i0+Y/rdRKrdRK7T8AAAA/9QAAAAAAAAABgAwAAL4BAAAtTyLTsN3mP63USq3USu0/AAAAP/UAAAAAAAAAAYEMAAC+AQAAqcAXVz/o5j/N0zzN0zztPwAAAD/1AAAAAAAAAAGCDAAAvgEAACUyDdvN8uY/7dIu7dIu7T8AAAA/BQEAAAAAAAABgwwAAL4BAACiowJfXP3mP+3SLu3SLu0/AAAAPwUBAAAAAAAAAYQMAAC+AQAAHRX44uoH5z/t0i7t0i7tPwAAAD8VAQAAAAAAAAGFDAAAvgEAAJqG7WZ5Euc/DdIgDdIg7T8AAAA/FQEAAAAAAAABhgwAAL4BAAAV+OLqBx3nPy7REi3REu0/AAAAPxUBAAAAAAAAAYcMAAC+AQAAkmnYbpYn5z8u0RIt0RLtPwAAAD8kAQAAAAAAAAGIDAAAvgEAAJJp2G6WJ+c/TtAETdAE7T8AAAA/JAEAAAAAAAABiQwAAL4BAACSadhulifnP27P9mzP9uw/AAAAPzQBAAAAAAAAAYoMAAC+AQAADdvN8iQy5z+OzuiMzujsPwAAAD80AQAAAAAAAAGLDAAAvgEAAAW+uPpBR+c/js7ojM7o7D8AAAA/RAEAAAAAAAABjAwAAL4BAACCL65+0FHnP47O6IzO6Ow/AAAAP0QBAAAAAAAAAY0MAAC+AQAA/qCjAl9c5z+OzuiMzujsPwAAAD9TAQAAAAAAAAGODAAAvgEAAHoSmYbtZuc/js7ojM7o7D8AAAA/HgIAAAAAAAABjwwAAL4BAAD2g44KfHHnP47O6IzO6Ow/AAAAPx4CAAAAAAAAAZAMAAC+AQAA+OLqBx0VwD91Rmd0RmfUPwAAAD8AAAAAAAAAAAGRDAAAvgEAABA6KvDF1b8/dUZndEZn1D8AAAA/DwAAAAAAAAABkgwAAL4BAAAwrn7QUYG/P3VGZ3RGZ9Q/AAAAPw8AAAAAAAAAAZMMAAC+AQAATiLTsN0svz91Rmd0RmfUPwAAAD8fAAAAAAAAAAGUDAAAvgEAAG6WJ5Fp2L4/dUZndEZn1D8AAAA/HwAAAAAAAAABlQwAAL4BAACuftBRgS++P3VGZ3RGZ9Q/AAAAPx8AAAAAAAAAAZYMAAC+AQAAzvIkMg3bvT91Rmd0RmfUPwAAAD8vAAAAAAAAAAGXDAAAvgEAAOxmeRKZhr0/dUZndEZn1D8AAAA/LwAAAAAAAAABmAwAAL4BAAAM283yJDK9P3VGZ3RGZ9Q/AAAAPz4AAAAAAAAAAZkMAAC+AQAATsN2szyJvD91Rmd0RmfUPwAAAD8+AAAAAAAAAAGaDAAAvgEAAG43y5PINLw/dUZndEZn1D8AAAA/PgAAAAAAAAABmwwAAL4BAACsH3RU4Iu7P3VGZ3RGZ9Q/AAAAP04AAAAAAAAAAZwMAAC+AQAA7AcdFfjiuj91Rmd0RmfUPwAAAD9OAAAAAAAAAAGdDAAAvgEAACrwxdUPOro/dUZndEZn1D8AAAA/TgAAAAAAAAABngwAAL4BAACKTMN2szy5P3VGZ3RGZ9Q/AAAAP04AAAAAAAAAAZ8MAAC+AQAAqsAXVz/ouD91Rmd0RmfUPwAAAD9eAAAAAAAAAAGgDAAAvgEAAMg0bDfLk7g/dUZndEZn1D8AAAA/XgAAAAAAAAABoQwAAL4BAADoqMAXVz+4P3VGZ3RGZ9Q/AAAAP14AAAAAAAAAAaIMAAC+AQAACB0V+OLqtz91Rmd0RmfUPwAAAD9eAAAAAAAAAAGjDAAAvgEAACiRadhulrc/dUZndEZn1D8AAAA/bQAAAAAAAAABpAwAAL4BAABGBb64+kG3P3VGZ3RGZ9Q/AAAAP20AAAAAAAAAAaUMAAC+AQAAZnkSmYbttj81SIM0SIPUPwAAAD99AAAAAAAAAAGmDAAAvgEAAIbtZnkSmbY/9Umf9Emf1D8AAAA/fQAAAAAAAAABpwwAAL4BAACmYbtZnkS2P/VJn/RJn9Q/AAAAP4wAAAAAAAAAAagMAAC+AQAAxtUPOirwtT+1S7u0S7vUPwAAAD+cAAAAAAAAAAGpDAAAvgEAAORJZBq2m7U/dU3XdE3X1D8AAAA/nAAAAAAAAAABqgwAAL4BAAAEvrj6QUe1PzZP8zRP89Q/AAAAP6wAAAAAAAAAAasMAAC+AQAAJDIN283ytD/2UA/1UA/VPwAAAD+sAAAAAAAAAAGsDAAAvgEAACQyDdvN8rQ/tlIrtVIr1T8AAAA/uwAAAAAAAAABrQwAAL4BAAAkMg3bzfK0P3ZUR3VUR9U/AAAAP7sAAAAAAAAAAa4MAAC+AQAAJDIN283ytD81VmM1VmPVPwAAAD+7AAAAAAAAAAGvDAAAvgEAACQyDdvN8rQ/9Vd/9Vd/1T8AAAA/uwAAAAAAAAABsAwAAL4BAAAkMg3bzfK0P7ZZm7VZm9U/AAAAP7sAAAAAAAAAAbEMAAC+AQAAJDIN283ytD82XdM1XdPVPwAAAD/LAAAAAAAAAAGyDAAAvgEAACQyDdvN8rQ/tmALtmAL1j8AAAA/ywAAAAAAAAABswwAAL4BAAAkMg3bzfK0P3ZiJ3ZiJ9Y/AAAAP9sAAAAAAAAAAbQMAAC+AQAAJDIN283ytD/3ZV/2ZV/WPwAAAD/bAAAAAAAAAAG1DAAAvgEAACQyDdvN8rQ/d2mXdmmX1j8AAAA/2wAAAAAAAAABtgwAAL4BAAAkMg3bzfK0PzdrszZrs9Y/AAAAP9sAAAAAAAAAAbcMAAC+AQAAJDIN283ytD94cAd3cAfXPwAAAD/qAAAAAAAAAAG4DAAAvgEAACQyDdvN8rQ/OHIjN3Ij1z8AAAA/6gAAAAAAAAABuQwAAL4BAAAkMg3bzfK0P7h1W7d1W9c/AAAAP+oAAAAAAAAAAboMAAC+AQAAJDIN283ytD83eZM3eZPXPwAAAD/qAAAAAAAAAAG7DAAAvgEAACQyDdvN8rQ/uHzLt3zL1z8AAAA/+gAAAAAAAAABvAwAAL4BAAAkMg3bzfK0P3h+53d+59c/AAAAP/oAAAAAAAAAAb0MAAC+AQAAJDIN283ytD84gAM4gAPYPwAAAD/6AAAAAAAAAAG+DAAAvgEAACQyDdvN8rQ/+IEf+IEf2D8AAAA/+gAAAAAAAAABvwwAAL4BAAAkMg3bzfK0P7iDO7iDO9g/AAAAPwkBAAAAAAAAAcAMAAC+AQAAJDIN283ytD95hVd4hVfYPwAAAD8JAQAAAAAAAAHBDAAAvgEAAAS+uPpBR7U/OYdzOIdz2D8AAAA/CQEAAAAAAAABwgwAAL4BAAAEvrj6QUe1P/mIj/iIj9g/AAAAPwkBAAAAAAAAAcMMAAC+AQAA5ElkGrabtT+5iqu4iqvYPwAAAD8ZAQAAAAAAAAHEDAAAvgEAAMbVDzoq8LU/uYqruIqr2D8AAAA/GQEAAAAAAAABxQwAAL4BAACmYbtZnkS2P3mMx3iMx9g/AAAAPykBAAAAAAAAAcYMAAC+AQAAhu1meRKZtj95jMd4jMfYPwAAAD8pAQAAAAAAAAHHDAAAvgEAAEYFvrj6Qbc/eYzHeIzH2D8AAAA/OAEAAAAAAAAByAwAAL4BAAAokWnYbpa3P3mMx3iMx9g/AAAAPzgBAAAAAAAAAckMAAC+AQAA6KjAF1c/uD95jMd4jMfYPwAAAD84AQAAAAAAAAHKDAAAvgEAAMg0bDfLk7g/eYzHeIzH2D8AAAA/SAEAAAAAAAABywwAAL4BAACqwBdXP+i4P3mMx3iMx9g/AAAAP0gBAAAAAAAAAcwMAAC+AQAAikzDdrM8uT95jMd4jMfYPwAAAD9YAQAAAAAAAAHNDAAAvgEAAGrYbpYnkbk/eYzHeIzH2D8AAAA/WAEAAAAAAAABzgwAAL4BAABKZBq2m+W5P3mMx3iMx9g/AAAAP1gBAAAAAAAAAc8MAAC+AQAADHxx9YOOuj+5iqu4iqvYPwAAAD9nAQAAAAAAAAHQDAAAvgEAAAx8cfWDjro/OYdzOIdz2D8AAAA/ZwEAAAAAAAAB0QwAAL4BAADsBx0V+OK6P3mFV3iFV9g/AAAAP2cBAAAAAAAAAdIMAAC+AQAAzJPINGw3uz/4gR/4gR/YPwAAAD9nAQAAAAAAAAHTDAAAvgEAAMyTyDRsN7s/eH7nd37n1z8AAAA/dwEAAAAAAAAB1AwAAL4BAACsH3RU4Iu7P/l6r/d6r9c/AAAAP3cBAAAAAAAAAdUMAAC+AQAAjKsfdFTguz94d3d3d3fXPwAAAD93AQAAAAAAAAHWDAAAvgEAAG43y5PINLw/+HM/93M/1z8AAAA/dwEAAAAAAAAB1wwAAL4BAABOw3azPIm8P3hwB3dwB9c/AAAAP4YBAAAAAAAAAdgMAAC+AQAATsN2szyJvD+4buu2buvWPwAAAD+GAQAAAAAAAAHZDAAAvgEAAC5PItOw3bw/92zP9mzP1j8AAAA/hgEAAAAAAAAB2gwAAL4BAAAuTyLTsN28P3dpl3Zpl9Y/AAAAP5YBAAAAAAAAAdsMAAC+AQAADNvN8iQyvT/3ZV/2ZV/WPwAAAD+WAQAAAAAAAAHcDAAAvgEAAAzbzfIkMr0/N2RDNmRD1j8AAAA/lgEAAAAAAAAB3QwAAL4BAAAM283yJDK9P3ZiJ3ZiJ9Y/AAAAP6YBAAAAAAAAAd4MAAC+AQAADNvN8iQyvT+2YAu2YAvWPwAAAD+mAQAAAAAAAAHfDAAAvgEAAAzbzfIkMr0/9l7v9V7v1T8AAAA/pgEAAAAAAAAB4AwAAL4BAAAM283yJDK9PzZd0zVd09U/AAAAP7UBAAAAAAAAAeEMAAC+AQAADNvN8iQyvT92W7d1W7fVPwAAAD+1AQAAAAAAAAHiDAAAvgEAAAzbzfIkMr0/9Vd/9Vd/1T8AAAA/tQEAAAAAAAAB4wwAAL4BAAAM283yJDK9PzVWYzVWY9U/AAAAP8UBAAAAAAAAAeQMAAC+AQAADNvN8iQyvT92VEd1VEfVPwAAAD/FAQAAAAAAAAHlDAAAvgEAAAzbzfIkMr0/tlIrtVIr1T8AAAA/1QEAAAAAAAAB5gwAAL4BAAAM283yJDK9P/ZQD/VQD9U/AAAAP9UBAAAAAAAAAecMAAC+AQAADNvN8iQyvT82T/M0T/PUPwAAAD/kAQAAAAAAAAHoDAAAvgEAAAzbzfIkMr0/dU3XdE3X1D8AAAA/5AEAAAAAAAAB6QwAAL4BAAAuTyLTsN28P3VN13RN19Q/AAAAP/QBAAAAAAAAAeoMAAC+AQAATsN2szyJvD91Tdd0TdfUPwAAAD8DAgAAAAAAAAHrDAAAvgEAAG43y5PINLw/dU3XdE3X1D8AAAA/MgIAAAAAAAAB7AwAAL4BAADRUYEvrn7IP7Q927M929M/AAAAPwAAAAAAAAAAAe0MAAC+AQAA4YurH3RUyD/0O7/zO7/TPwAAAD8AAAAAAAAAAAHuDAAAvgEAAAEAAAAAAMg/NDqjMzqj0z8AAAA/EAAAAAAAAAAB7wwAAL4BAAAROirwxdXHPzQ6ozM6o9M/AAAAPxAAAAAAAAAAAfAMAAC+AQAAIXRU4Iurxz80OqMzOqPTPwAAAD8QAAAAAAAAAAHxDAAAvgEAADGuftBRgcc/NDqjMzqj0z8AAAA/EAAAAAAAAAAB8gwAAL4BAABB6KjAF1fHPzQ6ozM6o9M/AAAAPyAAAAAAAAAAAfMMAAC+AQAAX1z9oKMCxz80OqMzOqPTPwAAAD8gAAAAAAAAAAH0DAAAvgEAAG+WJ5Fp2MY/NDqjMzqj0z8AAAA/IAAAAAAAAAAB9QwAAL4BAAB/0FGBL67GPzQ6ozM6o9M/AAAAPy8AAAAAAAAAAfYMAAC+AQAAjwp8cfWDxj80OqMzOqPTPwAAAD8vAAAAAAAAAAH3DAAAvgEAAJ9EpmG7WcY/NDqjMzqj0z8AAAA/LwAAAAAAAAAB+AwAAL4BAACvftBRgS/GPzQ6ozM6o9M/AAAAPy8AAAAAAAAAAfkMAAC+AQAAv7j6QUcFxj80OqMzOqPTPwAAAD8/AAAAAAAAAAH6DAAAvgEAAM/yJDIN28U/NDqjMzqj0z8AAAA/PwAAAAAAAAAB+wwAAL4BAADfLE8i07DFPzQ6ozM6o9M/AAAAPz8AAAAAAAAAAfwMAAC+AQAA7WZ5EpmGxT80OqMzOqPTPwAAAD9OAAAAAAAAAAH9DAAAvgEAAA3bzfIkMsU/NDqjMzqj0z8AAAA/TgAAAAAAAAAB/gwAAL4BAAAdFfji6gfFP/Q7v/M7v9M/AAAAP04AAAAAAAAAAf8MAAC+AQAALU8i07DdxD90P/dzP/fTPwAAAD9eAAAAAAAAAAEADQAAvgEAAC1PItOw3cQ/NEETNEET1D8AAAA/XgAAAAAAAAABAQ0AAL4BAAAtTyLTsN3EP7VES7RES9Q/AAAAP14AAAAAAAAAAQINAAC+AQAAPYlMw3azxD81SIM0SIPUPwAAAD9eAAAAAAAAAAEDDQAAvgEAAE3DdrM8icQ/9Umf9Emf1D8AAAA/bgAAAAAAAAABBA0AAL4BAABd/aCjAl/EP3VN13RN19Q/AAAAP24AAAAAAAAAAQUNAAC+AQAAXf2gowJfxD/2UA/1UA/VPwAAAD9uAAAAAAAAAAEGDQAAvgEAAF39oKMCX8Q/dlRHdVRH1T8AAAA/fQAAAAAAAAABBw0AAL4BAABd/aCjAl/EP/VXf/VXf9U/AAAAP30AAAAAAAAAAQgNAAC+AQAAXf2gowJfxD+2WZu1WZvVPwAAAD99AAAAAAAAAAEJDQAAvgEAAF39oKMCX8Q/9l7v9V7v1T8AAAA/fQAAAAAAAAABCg0AAL4BAABd/aCjAl/EP7ZgC7ZgC9Y/AAAAP40AAAAAAAAAAQsNAAC+AQAAXf2gowJfxD83ZEM2ZEPWPwAAAD+NAAAAAAAAAAEMDQAAvgEAAF39oKMCX8Q/92Vf9mVf1j8AAAA/jQAAAAAAAAABDQ0AAL4BAABd/aCjAl/EP3dpl3Zpl9Y/AAAAP40AAAAAAAAAAQ4NAAC+AQAAXf2gowJfxD/3bM/2bM/WPwAAAD+dAAAAAAAAAAEPDQAAvgEAAF39oKMCX8Q/uG7rtm7r1j8AAAA/nQAAAAAAAAABEA0AAL4BAABd/aCjAl/EP3hwB3dwB9c/AAAAP50AAAAAAAAAARENAAC+AQAATcN2szyJxD/4cz/3cz/XPwAAAD+sAAAAAAAAAAESDQAAvgEAAC1PItOw3cQ/uHVbt3Vb1z8AAAA/rAAAAAAAAAABEw0AAL4BAAAdFfji6gfFP3h3d3d3d9c/AAAAP6wAAAAAAAAAARQNAAC+AQAADdvN8iQyxT94d3d3d3fXPwAAAD+8AAAAAAAAAAEVDQAAvgEAAP2gowJfXMU/eHd3d3d31z8AAAA/vAAAAAAAAAABFg0AAL4BAADtZnkSmYbFPzd5kzd5k9c/AAAAP7wAAAAAAAAAARcNAAC+AQAAz/IkMg3bxT/5eq/3eq/XPwAAAD/LAAAAAAAAAAEYDQAAvgEAAL+4+kFHBcY/+Xqv93qv1z8AAAA/ywAAAAAAAAABGQ0AAL4BAACfRKZhu1nGP7h8y7d8y9c/AAAAP8sAAAAAAAAAARoNAAC+AQAAf9BRgS+uxj+4fMu3fMvXPwAAAD/LAAAAAAAAAAEbDQAAvgEAAF9c/aCjAsc/uHzLt3zL1z8AAAA/2wAAAAAAAAABHA0AAL4BAABPItOw3SzHP7h8y7d8y9c/AAAAP9sAAAAAAAAAAR0NAAC+AQAAIXRU4Iurxz+4fMu3fMvXPwAAAD/bAAAAAAAAAAEeDQAAvgEAAPHF1Q86Ksg/uHzLt3zL1z8AAAA/6wAAAAAAAAABHw0AAL4BAACz3SxPItPIP7h8y7d8y9c/AAAAP+sAAAAAAAAAASANAAC+AQAAcfWDjgp8yT/5eq/3eq/XPwAAAD/rAAAAAAAAAAEhDQAAvgEAADEN283yJMo/eHd3d3d31z8AAAA/6wAAAAAAAAABIg0AAL4BAADj6gcdFfjKP/hzP/dzP9c/AAAAP+sAAAAAAAAAASMNAAC+AQAAowJfXP2gyz94cAd3cAfXPwAAAD/6AAAAAAAAAAEkDQAAvgEAAGUatpvlScw/92zP9mzP1j8AAAA/+gAAAAAAAAABJQ0AAL4BAAAlMg3bzfLMP7dne7Zne9Y/AAAAP/oAAAAAAAAAASYNAAC+AQAA9YOOCnxxzT83ZEM2ZEPWPwAAAD8KAQAAAAAAAAEnDQAAvgEAAMfVDzoq8M0/tmALtmAL1j8AAAA/CgEAAAAAAAABKA0AAL4BAACXJ5Fp2G7OP/Ze7/Ve79U/AAAAPwoBAAAAAAAAASkNAAC+AQAAh+1meRKZzj92W7d1W7fVPwAAAD8KAQAAAAAAAAEqDQAAvgEAAGd5EpmG7c4/dlu3dVu31T8AAAA/GgEAAAAAAAABKw0AAL4BAABXP+iowBfPP/VXf/VXf9U/AAAAPxoBAAAAAAAAASwNAAC+AQAAVz/oqMAXzz81VmM1VmPVPwAAAD8aAQAAAAAAAAEtDQAAvgEAAFc/6KjAF88/tlIrtVIr1T8AAAA/KQEAAAAAAAABLg0AAL4BAABXP+iowBfPP/ZQD/VQD9U/AAAAPykBAAAAAAAAAS8NAAC+AQAAVz/oqMAXzz91Tdd0TdfUPwAAAD8pAQAAAAAAAAEwDQAAvgEAAFc/6KjAF88/tUu7tEu71D8AAAA/KQEAAAAAAAABMQ0AAL4BAABXP+iowBfPPzVIgzRIg9Q/AAAAPzkBAAAAAAAAATINAAC+AQAAVz/oqMAXzz91Rmd0RmfUPwAAAD85AQAAAAAAAAEzDQAAvgEAAFc/6KjAF88/9UIv9EIv1D8AAAA/OQEAAAAAAAABNA0AAL4BAABXP+iowBfPP3Q/93M/99M/AAAAPzkBAAAAAAAAATUNAAC+AQAAVz/oqMAXzz+0PduzPdvTPwAAAD9IAQAAAAAAAAE2DQAAvgEAAFc/6KjAF88/9Du/8zu/0z8AAAA/SAEAAAAAAAABNw0AAL4BAABXP+iowBfPP3Q4h3M4h9M/AAAAP1gBAAAAAAAAATgNAAC+AQAAd7M8iUzDzj+zNmuzNmvTPwAAAD9YAQAAAAAAAAE5DQAAvgEAAIftZnkSmc4/8zRP8zRP0z8AAAA/WAEAAAAAAAABOg0AAL4BAACXJ5Fp2G7OPzMzMzMzM9M/AAAAP2gBAAAAAAAAATsNAAC+AQAAp2G7WZ5Ezj90MRdzMRfTPwAAAD9oAQAAAAAAAAE8DQAAvgEAAKdhu1meRM4/tC/7si/70j8AAAA/dwEAAAAAAAABPQ0AAL4BAAC3m+VJZBrOP7Qv+7Iv+9I/AAAAP3cBAAAAAAAAAT4NAAC+AQAAt5vlSWQazj/0Ld/yLd/SPwAAAD93AQAAAAAAAAE/DQAAvgEAAMfVDzoq8M0/MyzDMizD0j8AAAA/dwEAAAAAAAABQA0AAL4BAADXDzoq8MXNPzMswzIsw9I/AAAAP4cBAAAAAAAAAUENAAC+AQAA5UlkGrabzT8zLMMyLMPSPwAAAD+XAQAAAAAAAAFCDQAAvgEAAPWDjgp8cc0/MyzDMizD0j8AAAA/pgEAAAAAAAABQw0AAL4BAAD1g44KfHHNP/Qt3/It39I/AAAAP6YBAAAAAAAAAUQNAAC+AQAAxtUPOirw0T/1Qi/0Qi/UPwAAAD8AAAAAAAAAAAFFDQAAvgEAAM7yJDIN29E/9UIv9EIv1D8AAAA/AAAAAAAAAAABRg0AAL4BAADWDzoq8MXRP/VCL/RCL9Q/AAAAPwAAAAAAAAAAAUcNAAC+AQAA3ixPItOw0T/1Qi/0Qi/UPwAAAD8QAAAAAAAAAAFIDQAAvgEAAOZJZBq2m9E/9UIv9EIv1D8AAAA/EAAAAAAAAAABSQ0AAL4BAADuZnkSmYbRP/VCL/RCL9Q/AAAAPx8AAAAAAAAAAUoNAAC+AQAA9oOOCnxx0T/1Qi/0Qi/UPwAAAD8fAAAAAAAAAAFLDQAAvgEAAP6gowJfXNE/9UIv9EIv1D8AAAA/HwAAAAAAAAABTA0AAL4BAAAEvrj6QUfRP/VCL/RCL9Q/AAAAPx8AAAAAAAAAAU0NAAC+AQAADNvN8iQy0T/1Qi/0Qi/UPwAAAD8vAAAAAAAAAAFODQAAvgEAABT44uoHHdE/9UIv9EIv1D8AAAA/LwAAAAAAAAABTw0AAL4BAAAcFfji6gfRP/VCL/RCL9Q/AAAAPy8AAAAAAAAAAVANAAC+AQAAJDIN283y0D/1Qi/0Qi/UPwAAAD8+AAAAAAAAAAFRDQAAvgEAADRsN8uTyNA/9UIv9EIv1D8AAAA/PgAAAAAAAAABUg0AAL4BAABGpmG7WZ7QP/VCL/RCL9Q/AAAAPz4AAAAAAAAAAVMNAAC+AQAAVuCLqx900D/1Qi/0Qi/UPwAAAD9OAAAAAAAAAAFUDQAAvgEAAFz9oKMCX9A/9UIv9EIv1D8AAAA/TgAAAAAAAAABVQ0AAL4BAABkGrab5UnQP/VCL/RCL9Q/AAAAP04AAAAAAAAAAVYNAAC+AQAAdFTgi6sf0D/1Qi/0Qi/UPwAAAD9eAAAAAAAAAAFXDQAAvgEAAHxx9YOOCtA/tURLtERL1D8AAAA/XgAAAAAAAAABWA0AAL4BAAAJHRX44urPP7VES7RES9Q/AAAAP14AAAAAAAAAAVkNAAC+AQAACR0V+OLqzz81SIM0SIPUPwAAAD9tAAAAAAAAAAFaDQAAvgEAAAkdFfji6s8/9Umf9Emf1D8AAAA/bQAAAAAAAAABWw0AAL4BAAAZVz/oqMDPP7VLu7RLu9Q/AAAAP20AAAAAAAAAAVwNAAC+AQAAGVc/6KjAzz82T/M0T/PUPwAAAD9tAAAAAAAAAAFdDQAAvgEAACmRadhuls8/Nk/zNE/z1D8AAAA/fQAAAAAAAAABXg0AAL4BAAApkWnYbpbPP7ZSK7VSK9U/AAAAP30AAAAAAAAAAV8NAAC+AQAAKZFp2G6Wzz81VmM1VmPVPwAAAD99AAAAAAAAAAFgDQAAvgEAACmRadhuls8/9Vd/9Vd/1T8AAAA/jQAAAAAAAAABYQ0AAL4BAAApkWnYbpbPP3Zbt3Vbt9U/AAAAP40AAAAAAAAAAWINAAC+AQAAKZFp2G6Wzz82XdM1XdPVPwAAAD+NAAAAAAAAAAFjDQAAvgEAACmRadhuls8/9l7v9V7v1T8AAAA/nAAAAAAAAAABZA0AAL4BAAApkWnYbpbPP3ZiJ3ZiJ9Y/AAAAP5wAAAAAAAAAAWUNAAC+AQAAKZFp2G6Wzz/3ZV/2ZV/WPwAAAD+cAAAAAAAAAAFmDQAAvgEAACmRadhuls8/d2mXdmmX1j8AAAA/nAAAAAAAAAABZw0AAL4BAAApkWnYbpbPPzdrszZrs9Y/AAAAP5wAAAAAAAAAAWgNAAC+AQAAKZFp2G6Wzz+4buu2buvWPwAAAD+sAAAAAAAAAAFpDQAAvgEAACmRadhuls8/eHAHd3AH1z8AAAA/rAAAAAAAAAABag0AAL4BAAApkWnYbpbPPzhyIzdyI9c/AAAAP6wAAAAAAAAAAWsNAAC+AQAAKZFp2G6Wzz+4dVu3dVvXPwAAAD+7AAAAAAAAAAFsDQAAvgEAACmRadhuls8/N3mTN3mT1z8AAAA/uwAAAAAAAAABbQ0AAL4BAAAZVz/oqMDPP/l6r/d6r9c/AAAAP7sAAAAAAAAAAW4NAAC+AQAACR0V+OLqzz94fud3fufXPwAAAD/LAAAAAAAAAAFvDQAAvgEAAHRU4IurH9A/OIADOIAD2D8AAAA/ywAAAAAAAAABcA0AAL4BAABkGrab5UnQP/iBH/iBH9g/AAAAP8sAAAAAAAAAAXENAAC+AQAAXP2gowJf0D+4gzu4gzvYPwAAAD/LAAAAAAAAAAFyDQAAvgEAAE7DdrM8idA/uIM7uIM72D8AAAA/2wAAAAAAAAABcw0AAL4BAAA+iUzDdrPQP3mFV3iFV9g/AAAAP9sAAAAAAAAAAXQNAAC+AQAALE8i07Dd0D95hVd4hVfYPwAAAD/bAAAAAAAAAAF1DQAAvgEAABT44uoHHdE/OYdzOIdz2D8AAAA/2wAAAAAAAAABdg0AAL4BAAAEvrj6QUfRPzmHcziHc9g/AAAAP+oAAAAAAAAAAXcNAAC+AQAA7mZ5EpmG0T/5iI/4iI/YPwAAAD/qAAAAAAAAAAF4DQAAvgEAANYPOirwxdE/+YiP+IiP2D8AAAA/6gAAAAAAAAABeQ0AAL4BAADO8iQyDdvRP7mKq7iKq9g/AAAAP+oAAAAAAAAAAXoNAAC+AQAAtpvlSWQa0j+5iqu4iqvYPwAAAD/6AAAAAAAAAAF7DQAAvgEAAK5+0FGBL9I/uYqruIqr2D8AAAA/+gAAAAAAAAABfA0AAL4BAACWJ5Fp2G7SP7mKq7iKq9g/AAAAP/oAAAAAAAAAAX0NAAC+AQAAhu1meRKZ0j+5iqu4iqvYPwAAAD/6AAAAAAAAAAF+DQAAvgEAAHazPIlMw9I/uYqruIqr2D8AAAA/CgEAAAAAAAABfw0AAL4BAABoeRKZhu3SP/mIj/iIj9g/AAAAPwoBAAAAAAAAAYANAAC+AQAAYFz9oKMC0z95hVd4hVfYPwAAAD8KAQAAAAAAAAGBDQAAvgEAAFAi07DdLNM/uIM7uIM72D8AAAA/GQEAAAAAAAABgg0AAL4BAABIBb64+kHTPziAAziAA9g/AAAAPxkBAAAAAAAAAYMNAAC+AQAAQOiowBdX0z+4fMu3fMvXPwAAAD8ZAQAAAAAAAAGEDQAAvgEAADjLk8g0bNM/+Xqv93qv1z8AAAA/GQEAAAAAAAABhQ0AAL4BAAA4y5PINGzTP3h3d3d3d9c/AAAAPxkBAAAAAAAAAYYNAAC+AQAAMK5+0FGB0z+4dVu3dVvXPwAAAD8pAQAAAAAAAAGHDQAAvgEAADCuftBRgdM/OHIjN3Ij1z8AAAA/KQEAAAAAAAABiA0AAL4BAAAokWnYbpbTP7hu67Zu69Y/AAAAPykBAAAAAAAAAYkNAAC+AQAAKJFp2G6W0z83a7M2a7PWPwAAAD8pAQAAAAAAAAGKDQAAvgEAACiRadhultM/t2d7tmd71j8AAAA/OAEAAAAAAAABiw0AAL4BAAAokWnYbpbTP/dlX/ZlX9Y/AAAAPzgBAAAAAAAAAYwNAAC+AQAAKJFp2G6W0z92Yid2YifWPwAAAD84AQAAAAAAAAGNDQAAvgEAACiRadhultM/tmALtmAL1j8AAAA/SAEAAAAAAAABjg0AAL4BAAAokWnYbpbTPzZd0zVd09U/AAAAP0gBAAAAAAAAAY8NAAC+AQAAKJFp2G6W0z92W7d1W7fVPwAAAD9IAQAAAAAAAAGQDQAAvgEAACiRadhultM/9Vd/9Vd/1T8AAAA/SAEAAAAAAAABkQ0AAL4BAAAokWnYbpbTPzVWYzVWY9U/AAAAP0gBAAAAAAAAAZINAAC+AQAAKJFp2G6W0z92VEd1VEfVPwAAAD9YAQAAAAAAAAGTDQAAvgEAACiRadhultM/9lAP9VAP1T8AAAA/WAEAAAAAAAABlA0AAL4BAAAokWnYbpbTP3VN13RN19Q/AAAAP2cBAAAAAAAAAZUNAAC+AQAAKJFp2G6W0z/1SZ/0SZ/UPwAAAD9nAQAAAAAAAAGWDQAAvgEAACiRadhultM/NUiDNEiD1D8AAAA/ZwEAAAAAAAABlw0AAL4BAAAwrn7QUYHTP3VGZ3RGZ9Q/AAAAP3cBAAAAAAAAAZgNAAC+AQAAOMuTyDRs0z+1REu0REvUPwAAAD93AQAAAAAAAAGZDQAAvgEAADjLk8g0bNM/9UIv9EIv1D8AAAA/dwEAAAAAAAABmg0AAL4BAABIBb64+kHTP3Q/93M/99M/AAAAP3cBAAAAAAAAAZsNAAC+AQAASAW+uPpB0z/0O7/zO7/TPwAAAD+HAQAAAAAAAAGcDQAAvgEAAFg/6KjAF9M/NDqjMzqj0z8AAAA/hwEAAAAAAAABnQ0AAL4BAABoeRKZhu3SP7M2a7M2a9M/AAAAP4cBAAAAAAAAAZ4NAAC+AQAAaHkSmYbt0j/zNE/zNE/TPwAAAD+HAQAAAAAAAAGfDQAAvgEAAHazPIlMw9I/MzMzMzMz0z8AAAA/lgEAAAAAAAABoA0AAL4BAAB+0FGBL67SPzMzMzMzM9M/AAAAP5YBAAAAAAAAAaENAAC+AQAAftBRgS+u0j90MRdzMRfTPwAAAD+WAQAAAAAAAAGiDQAAvgEAAIbtZnkSmdI/tC/7si/70j8AAAA/lgEAAAAAAAABow0AAL4BAACOCnxx9YPSP7Qv+7Iv+9I/AAAAP6YBAAAAAAAAAaQNAAC+AQAAlieRadhu0j+0L/uyL/vSPwAAAD+1AQAAAAAAAAGlDQAAvgEAAJ5EpmG7WdI/tC/7si/70j8AAAA/xQEAAAAAAAABpg0AAL4BAACmYbtZnkTSP7Qv+7Iv+9I/AAAAP9UBAAAAAAAAAacNAAC+AQAArn7QUYEv0j+0L/uyL/vSPwAAAD/kAQAAAAAAAAGoDQAAvgEAALab5UlkGtI/tC/7si/70j8AAAA/9AEAAAAAAAABqQ0AAL4BAABvlieRadjgP7VLu7RLu9Q/AAAAPwAAAAAAAAAAAaoNAAC+AQAAb5YnkWnY4D/1SZ/0SZ/UPwAAAD8QAAAAAAAAAAGrDQAAvgEAAPMkMg3bzeA/NUiDNEiD1D8AAAA/EAAAAAAAAAABrA0AAL4BAAB3szyJTMPgPzVIgzRIg9Q/AAAAPyAAAAAAAAAAAa0NAAC+AQAAd7M8iUzD4D91Rmd0RmfUPwAAAD8gAAAAAAAAAAGuDQAAvgEAAH/QUYEvruA/tURLtERL1D8AAAA/IAAAAAAAAAABrw0AAL4BAAADX1z9oKPgP7VES7RES9Q/AAAAPy8AAAAAAAAAAbANAAC+AQAAh+1meRKZ4D/1Qi/0Qi/UPwAAAD8vAAAAAAAAAAGxDQAAvgEAAAt8cfWDjuA/9UIv9EIv1D8AAAA/LwAAAAAAAAABsg0AAL4BAACPCnxx9YPgP/VCL/RCL9Q/AAAAPz8AAAAAAAAAAbMNAAC+AQAAlyeRadhu4D/1Qi/0Qi/UPwAAAD8/AAAAAAAAAAG0DQAAvgEAAJ9EpmG7WeA/9UIv9EIv1D8AAAA/PwAAAAAAAAABtQ0AAL4BAAAi07DdLE/gP/VCL/RCL9Q/AAAAP08AAAAAAAAAAbYNAAC+AQAAp2G7WZ5E4D/1Qi/0Qi/UPwAAAD9PAAAAAAAAAAG3DQAAvgEAACrwxdUPOuA/9UIv9EIv1D8AAAA/TwAAAAAAAAABuA0AAL4BAACvftBRgS/gP/VCL/RCL9Q/AAAAP14AAAAAAAAAAbkNAAC+AQAAMg3bzfIk4D/1Qi/0Qi/UPwAAAD9eAAAAAAAAAAG6DQAAvgEAALeb5UlkGuA/9UIv9EIv1D8AAAA/XgAAAAAAAAABuw0AAL4BAAA6KvDF1Q/gP/VCL/RCL9Q/AAAAP14AAAAAAAAAAbwNAAC+AQAAvrj6QUcF4D/1Qi/0Qi/UPwAAAD9eAAAAAAAAAAG9DQAAvgEAAISOCnxx9d8/9UIv9EIv1D8AAAA/bgAAAAAAAAABvg0AAL4BAACMqx90VODfP/VCL/RCL9Q/AAAAP24AAAAAAAAAAb8NAAC+AQAAlMg0bDfL3z/1Qi/0Qi/UPwAAAD99AAAAAAAAAAHADQAAvgEAAJzlSWQatt8/tURLtERL1D8AAAA/fQAAAAAAAAABwQ0AAL4BAACc5UlkGrbfP3VGZ3RGZ9Q/AAAAP30AAAAAAAAAAcINAAC+AQAApAJfXP2g3z81SIM0SIPUPwAAAD99AAAAAAAAAAHDDQAAvgEAAKwfdFTgi98/9Umf9Emf1D8AAAA/jQAAAAAAAAABxA0AAL4BAAC2PIlMw3bfP7VLu7RLu9Q/AAAAP40AAAAAAAAAAcUNAAC+AQAAtjyJTMN23z82T/M0T/PUPwAAAD+NAAAAAAAAAAHGDQAAvgEAALY8iUzDdt8/9lAP9VAP1T8AAAA/jQAAAAAAAAABxw0AAL4BAAC8WZ5EpmHfP3ZUR3VUR9U/AAAAP50AAAAAAAAAAcgNAAC+AQAAvFmeRKZh3z+2WZu1WZvVPwAAAD+dAAAAAAAAAAHJDQAAvgEAAMZ2szyJTN8/dlu3dVu31T8AAAA/nQAAAAAAAAAByg0AAL4BAADGdrM8iUzfP/Ze7/Ve79U/AAAAP50AAAAAAAAAAcsNAAC+AQAAxnazPIlM3z92Yid2YifWPwAAAD+sAAAAAAAAAAHMDQAAvgEAAMZ2szyJTN8/t2d7tmd71j8AAAA/rAAAAAAAAAABzQ0AAL4BAADGdrM8iUzfPzdrszZrs9Y/AAAAP6wAAAAAAAAAAc4NAAC+AQAAxnazPIlM3z/3bM/2bM/WPwAAAD+sAAAAAAAAAAHPDQAAvgEAAMZ2szyJTN8/OHIjN3Ij1z8AAAA/vAAAAAAAAAAB0A0AAL4BAADGdrM8iUzfP/hzP/dzP9c/AAAAP7wAAAAAAAAAAdENAAC+AQAAxnazPIlM3z94d3d3d3fXPwAAAD+8AAAAAAAAAAHSDQAAvgEAAMZ2szyJTN8/N3mTN3mT1z8AAAA/vAAAAAAAAAAB0w0AAL4BAAC8WZ5EpmHfP7h8y7d8y9c/AAAAP8wAAAAAAAAAAdQNAAC+AQAAvFmeRKZh3z94fud3fufXPwAAAD/MAAAAAAAAAAHVDQAAvgEAALY8iUzDdt8/OIADOIAD2D8AAAA/zAAAAAAAAAAB1g0AAL4BAACsH3RU4IvfP/iBH/iBH9g/AAAAP8wAAAAAAAAAAdcNAAC+AQAArB90VOCL3z+4gzu4gzvYPwAAAD/bAAAAAAAAAAHYDQAAvgEAAKQCX1z9oN8/uIM7uIM72D8AAAA/2wAAAAAAAAAB2Q0AAL4BAACc5UlkGrbfP3mFV3iFV9g/AAAAP9sAAAAAAAAAAdoNAAC+AQAAnOVJZBq23z85h3M4h3PYPwAAAD/oAAAAAAAAAAHbDQAAvgEAAJTINGw3y98/OYdzOIdz2D8AAAA/6AAAAAAAAAAB3A0AAL4BAACMqx90VODfPzmHcziHc9g/AAAAP+gAAAAAAAAAAd0NAAC+AQAAhI4KfHH13z85h3M4h3PYPwAAAD/3AAAAAAAAAAHeDQAAvgEAADoq8MXVD+A/OYdzOIdz2D8AAAA/9wAAAAAAAAAB3w0AAL4BAAC3m+VJZBrgPzmHcziHc9g/AAAAP/cAAAAAAAAAAeANAAC+AQAAMg3bzfIk4D85h3M4h3PYPwAAAD8HAQAAAAAAAAHhDQAAvgEAAK9+0FGBL+A/OYdzOIdz2D8AAAA/BwEAAAAAAAAB4g0AAL4BAACnYbtZnkTgPzmHcziHc9g/AAAAPwcBAAAAAAAAAeMNAAC+AQAAGrab5Ulk4D85h3M4h3PYPwAAAD8HAQAAAAAAAAHkDQAAvgEAAJcnkWnYbuA/OYdzOIdz2D8AAAA/FwEAAAAAAAAB5Q0AAL4BAAALfHH1g47gP3mFV3iFV9g/AAAAPxcBAAAAAAAAAeYNAAC+AQAAh+1meRKZ4D+4gzu4gzvYPwAAAD8XAQAAAAAAAAHnDQAAvgEAAH/QUYEvruA/+IEf+IEf2D8AAAA/FwEAAAAAAAAB6A0AAL4BAAB3szyJTMPgPziAAziAA9g/AAAAPyYBAAAAAAAAAekNAAC+AQAA8yQyDdvN4D84gAM4gAPYPwAAAD8mAQAAAAAAAAHqDQAAvgEAAOsHHRX44uA/eH7nd37n1z8AAAA/JgEAAAAAAAAB6w0AAL4BAADj6gcdFfjgP/l6r/d6r9c/AAAAPyYBAAAAAAAAAewNAAC+AQAAYFz9oKMC4T83eZM3eZPXPwAAAD82AQAAAAAAAAHtDQAAvgEAANvN8iQyDeE/eHd3d3d31z8AAAA/NgEAAAAAAAAB7g0AAL4BAABYP+iowBfhP/hzP/dzP9c/AAAAPzYBAAAAAAAAAe8NAAC+AQAA07DdLE8i4T94cAd3cAfXPwAAAD82AQAAAAAAAAHwDQAAvgEAANOw3SxPIuE/92zP9mzP1j8AAAA/RgEAAAAAAAAB8Q0AAL4BAADTsN0sTyLhPzdrszZrs9Y/AAAAP0YBAAAAAAAAAfINAAC+AQAA07DdLE8i4T+3Z3u2Z3vWPwAAAD9GAQAAAAAAAAHzDQAAvgEAANOw3SxPIuE/92Vf9mVf1j8AAAA/VQEAAAAAAAAB9A0AAL4BAADTsN0sTyLhPzdkQzZkQ9Y/AAAAP1UBAAAAAAAAAfUNAAC+AQAA07DdLE8i4T+2YAu2YAvWPwAAAD9VAQAAAAAAAAH2DQAAvgEAANOw3SxPIuE/9l7v9V7v1T8AAAA/VQEAAAAAAAAB9w0AAL4BAADTsN0sTyLhPzZd0zVd09U/AAAAP2UBAAAAAAAAAfgNAAC+AQAA07DdLE8i4T92W7d1W7fVPwAAAD9lAQAAAAAAAAH5DQAAvgEAANOw3SxPIuE/tlmbtVmb1T8AAAA/ZQEAAAAAAAAB+g0AAL4BAADTsN0sTyLhP/VXf/VXf9U/AAAAP2UBAAAAAAAAAfsNAAC+AQAA07DdLE8i4T81VmM1VmPVPwAAAD90AQAAAAAAAAH8DQAAvgEAANOw3SxPIuE/dlRHdVRH1T8AAAA/dAEAAAAAAAAB/Q0AAL4BAADTsN0sTyLhP7ZSK7VSK9U/AAAAP3QBAAAAAAAAAf4NAAC+AQAA07DdLE8i4T/2UA/1UA/VPwAAAD90AQAAAAAAAAH/DQAAvgEAANOw3SxPIuE/Nk/zNE/z1D8AAAA/hAEAAAAAAAABAA4AAL4BAADTsN0sTyLhP3VN13RN19Q/AAAAP4QBAAAAAAAAAQEOAAC+AQAA07DdLE8i4T+1S7u0S7vUPwAAAD+EAQAAAAAAAAECDgAAvgEAANOw3SxPIuE/NUiDNEiD1D8AAAA/lAEAAAAAAAABAw4AAL4BAABYP+iowBfhP3VGZ3RGZ9Q/AAAAP5QBAAAAAAAAAQQOAAC+AQAAYFz9oKMC4T+1REu0REvUPwAAAD+jAQAAAAAAAAEFDgAAvgEAAGh5EpmG7eA/9UIv9EIv1D8AAAA/owEAAAAAAAABBg4AAL4BAADrBx0V+OLgP/VCL/RCL9Q/AAAAP6MBAAAAAAAAAQcOAAC+AQAA8yQyDdvN4D/1Qi/0Qi/UPwAAAD+jAQAAAAAAAAEIDgAAvgEAAHezPIlMw+A/9UIv9EIv1D8AAAA/swEAAAAAAAABCQ4AAL4BAAD7QUcFvrjgP/VCL/RCL9Q/AAAAP7MBAAAAAAAAAQoOAAC+AQAAf9BRgS+u4D/1Qi/0Qi/UPwAAAD/DAQAAAAAAAAELDgAAvgEAAANfXP2go+A/9UIv9EIv1D8AAAA/wwEAAAAAAAABDA4AAL4BAACH7WZ5EpngP/VCL/RCL9Q/AAAAP8MBAAAAAAAAAQ0OAAC+AQAA/qCjAl9c4z+0PduzPdvTPwAAAD8AAAAAAAAAAAEODgAAvgEAAIEvrn7QUeM/tD3bsz3b0z8AAAA/AAAAAAAAAAABDw4AAL4BAAAGvrj6QUfjP7Q927M929M/AAAAPwAAAAAAAAAAARAOAAC+AQAAiUzDdrM84z+0PduzPdvTPwAAAD8QAAAAAAAAAAERDgAAvgEAAA7bzfIkMuM/tD3bsz3b0z8AAAA/EAAAAAAAAAABEg4AAL4BAACRadhulifjP7Q927M929M/AAAAPyAAAAAAAAAAARMOAAC+AQAAFvji6gcd4z+0PduzPdvTPwAAAD8gAAAAAAAAAAEUDgAAvgEAAJmG7WZ5EuM/tD3bsz3b0z8AAAA/IAAAAAAAAAABFQ4AAL4BAAAeFfji6gfjP7Q927M929M/AAAAPy8AAAAAAAAAARYOAAC+AQAAoaMCX1z94j+0PduzPdvTPwAAAD8vAAAAAAAAAAEXDgAAvgEAACYyDdvN8uI/tD3bsz3b0z8AAAA/LwAAAAAAAAABGA4AAL4BAACpwBdXP+jiP7Q927M929M/AAAAPz8AAAAAAAAAARkOAAC+AQAAsd0sTyLT4j+0PduzPdvTPwAAAD8/AAAAAAAAAAEaDgAAvgEAADVsN8uTyOI/dD/3cz/30z8AAAA/TwAAAAAAAAABGw4AAL4BAAA9iUzDdrPiPzRBEzRBE9Q/AAAAP08AAAAAAAAAARwOAAC+AQAARaZhu1me4j+1REu0REvUPwAAAD9PAAAAAAAAAAEdDgAAvgEAAEWmYbtZnuI/dUZndEZn1D8AAAA/XgAAAAAAAAABHg4AAL4BAADJNGw3y5PiP3VGZ3RGZ9Q/AAAAP14AAAAAAAAAAR8OAAC+AQAA0FGBL65+4j/1SZ/0SZ/UPwAAAD9eAAAAAAAAAAEgDgAAvgEAANBRgS+ufuI/tUu7tEu71D8AAAA/bgAAAAAAAAABIQ4AAL4BAADQUYEvrn7iPzZP8zRP89Q/AAAAP24AAAAAAAAAASIOAAC+AQAA0FGBL65+4j/2UA/1UA/VPwAAAD9uAAAAAAAAAAEjDgAAvgEAANBRgS+ufuI/dlRHdVRH1T8AAAA/bgAAAAAAAAABJA4AAL4BAABV4IurH3TiPzVWYzVWY9U/AAAAP30AAAAAAAAAASUOAAC+AQAAVeCLqx904j+2WZu1WZvVPwAAAD99AAAAAAAAAAEmDgAAvgEAANhulieRaeI/dlu3dVu31T8AAAA/fQAAAAAAAAABJw4AAL4BAADYbpYnkWniP/Ze7/Ve79U/AAAAP40AAAAAAAAAASgOAAC+AQAA2G6WJ5Fp4j92Yid2YifWPwAAAD+NAAAAAAAAAAEpDgAAvgEAANhulieRaeI/N2RDNmRD1j8AAAA/jQAAAAAAAAABKg4AAL4BAADYbpYnkWniP7dne7Zne9Y/AAAAP40AAAAAAAAAASsOAAC+AQAA2G6WJ5Fp4j93aZd2aZfWPwAAAD+NAAAAAAAAAAEsDgAAvgEAANhulieRaeI/92zP9mzP1j8AAAA/nQAAAAAAAAABLQ4AAL4BAADYbpYnkWniP7hu67Zu69Y/AAAAP50AAAAAAAAAAS4OAAC+AQAA2G6WJ5Fp4j94cAd3cAfXPwAAAD+dAAAAAAAAAAEvDgAAvgEAANhulieRaeI/OHIjN3Ij1z8AAAA/nQAAAAAAAAABMA4AAL4BAADYbpYnkWniP7h1W7d1W9c/AAAAP6wAAAAAAAAAATEOAAC+AQAA2G6WJ5Fp4j94d3d3d3fXPwAAAD+sAAAAAAAAAAEyDgAAvgEAANhulieRaeI/N3mTN3mT1z8AAAA/rAAAAAAAAAABMw4AAL4BAADYbpYnkWniP7h8y7d8y9c/AAAAP7wAAAAAAAAAATQOAAC+AQAA2G6WJ5Fp4j84gAM4gAPYPwAAAD+8AAAAAAAAAAE1DgAAvgEAANhulieRaeI/+IEf+IEf2D8AAAA/zAAAAAAAAAABNg4AAL4BAABV4IurH3TiP7iDO7iDO9g/AAAAP8wAAAAAAAAAATcOAAC+AQAA0FGBL65+4j+4gzu4gzvYPwAAAD/MAAAAAAAAAAE4DgAAvgEAANBRgS+ufuI/eYVXeIVX2D8AAAA/2wAAAAAAAAABOQ4AAL4BAABNw3azPIniPzmHcziHc9g/AAAAP9sAAAAAAAAAAToOAAC+AQAAyTRsN8uT4j85h3M4h3PYPwAAAD/bAAAAAAAAAAE7DgAAvgEAAEWmYbtZnuI/+YiP+IiP2D8AAAA/6wAAAAAAAAABPA4AAL4BAADBF1c/6KjiP/mIj/iIj9g/AAAAP+sAAAAAAAAAAT0OAAC+AQAAufpBRwW+4j/5iI/4iI/YPwAAAD/rAAAAAAAAAAE+DgAAvgEAADVsN8uTyOI/uYqruIqr2D8AAAA/6wAAAAAAAAABPw4AAL4BAACx3SxPItPiP3mMx3iMx9g/AAAAP/oAAAAAAAAAAUAOAAC+AQAALU8i07Dd4j95jMd4jMfYPwAAAD/6AAAAAAAAAAFBDgAAvgEAACYyDdvN8uI/eYzHeIzH2D8AAAA/+gAAAAAAAAABQg4AAL4BAAChowJfXP3iPzmO4ziO49g/AAAAP/oAAAAAAAAAAUMOAAC+AQAAmYbtZnkS4z85juM4juPYPwAAAD8KAQAAAAAAAAFEDgAAvgEAAJFp2G6WJ+M/OY7jOI7j2D8AAAA/CgEAAAAAAAABRQ4AAL4BAAAO283yJDLjPzmO4ziO49g/AAAAPwoBAAAAAAAAAUYOAAC+AQAABr64+kFH4z85juM4juPYPwAAAD8KAQAAAAAAAAFHDgAAvgEAAIEvrn7QUeM/OY7jOI7j2D8AAAA/GgEAAAAAAAABSA4AAL4BAAD2g44KfHHjPzmO4ziO49g/AAAAPxoBAAAAAAAAAUkOAAC+AQAAcvWDjgp84z85juM4juPYPwAAAD8aAQAAAAAAAAFKDgAAvgEAAGrYbpYnkeM/eYzHeIzH2D8AAAA/GgEAAAAAAAABSw4AAL4BAABiu1meRKbjP7mKq7iKq9g/AAAAPykBAAAAAAAAAUwOAAC+AQAAYrtZnkSm4z85h3M4h3PYPwAAAD8pAQAAAAAAAAFNDgAAvgEAAFqeRKZhu+M/OYdzOIdz2D8AAAA/KQEAAAAAAAABTg4AAL4BAADXDzoq8MXjP3mFV3iFV9g/AAAAPykBAAAAAAAAAU8OAAC+AQAA1w86KvDF4z+4gzu4gzvYPwAAAD85AQAAAAAAAAFQDgAAvgEAAFKBL65+0OM/+IEf+IEf2D8AAAA/OQEAAAAAAAABUQ4AAL4BAADP8iQyDdvjP3h+53d+59c/AAAAPzkBAAAAAAAAAVIOAAC+AQAASmQatpvl4z/5eq/3eq/XPwAAAD85AQAAAAAAAAFTDgAAvgEAAMfVDzoq8OM/N3mTN3mT1z8AAAA/SQEAAAAAAAABVA4AAL4BAADH1Q86KvDjP7h1W7d1W9c/AAAAP0kBAAAAAAAAAVUOAAC+AQAAx9UPOirw4z/4cz/3cz/XPwAAAD9JAQAAAAAAAAFWDgAAvgEAAMfVDzoq8OM/OHIjN3Ij1z8AAAA/WAEAAAAAAAABVw4AAL4BAADH1Q86KvDjP3hwB3dwB9c/AAAAP1gBAAAAAAAAAVgOAAC+AQAAQkcFvrj64z+4buu2buvWPwAAAD9YAQAAAAAAAAFZDgAAvgEAAEJHBb64+uM/92zP9mzP1j8AAAA/WAEAAAAAAAABWg4AAL4BAABCRwW+uPrjPzdrszZrs9Y/AAAAP2gBAAAAAAAAAVsOAAC+AQAAQkcFvrj64z93aZd2aZfWPwAAAD9oAQAAAAAAAAFcDgAAvgEAAEJHBb64+uM/t2d7tmd71j8AAAA/aAEAAAAAAAABXQ4AAL4BAABCRwW+uPrjP/dlX/ZlX9Y/AAAAP3cBAAAAAAAAAV4OAAC+AQAAQkcFvrj64z83ZEM2ZEPWPwAAAD93AQAAAAAAAAFfDgAAvgEAAEJHBb64+uM/dmIndmIn1j8AAAA/dwEAAAAAAAABYA4AAL4BAABCRwW+uPrjP7ZgC7ZgC9Y/AAAAP4cBAAAAAAAAAWEOAAC+AQAAQkcFvrj64z/2Xu/1Xu/VPwAAAD+HAQAAAAAAAAFiDgAAvgEAAEJHBb64+uM/Nl3TNV3T1T8AAAA/hwEAAAAAAAABYw4AAL4BAABCRwW+uPrjP3Zbt3Vbt9U/AAAAP4cBAAAAAAAAAWQOAAC+AQAAQkcFvrj64z/1V3/1V3/VPwAAAD+XAQAAAAAAAAFlDgAAvgEAAEJHBb64+uM/dlRHdVRH1T8AAAA/lwEAAAAAAAABZg4AAL4BAADH1Q86KvDjP/ZQD/VQD9U/AAAAP5cBAAAAAAAAAWcOAAC+AQAASmQatpvl4z82T/M0T/PUPwAAAD+XAQAAAAAAAAFoDgAAvgEAAM/yJDIN2+M/dU3XdE3X1D8AAAA/pgEAAAAAAAABaQ4AAL4BAABSgS+uftDjP3VN13RN19Q/AAAAP64BAAAAAAAAAWoOAAC+AQAA1w86KvDF4z+1S7u0S7vUPwAAAD+uAQAAAAAAAAFrDgAAvgEAAFqeRKZhu+M/9Umf9Emf1D8AAAA/vgEAAAAAAAABbA4AAL4BAADfLE8i07DjP/VJn/RJn9Q/AAAAP84BAAAAAAAAAW0OAAC+AQAAYrtZnkSm4z/1SZ/0SZ/UPwAAAD/OAQAAAAAAAAFuDgAAvgEAAOZJZBq2m+M/9Umf9Emf1D8AAAA/3QEAAAAAAAABbw4AAL4BAABq2G6WJ5HjP/VJn/RJn9Q/AAAAP90BAAAAAAAAAXAOAAC+AQAA7mZ5EpmG4z/1SZ/0SZ/UPwAAAD/dAQAAAAAAAAFxDgAAvgEAAHL1g44KfOM/9Umf9Emf1D8AAAA/7QEAAAAAAAABcg4AAL4BAAD2g44KfHHjP/VJn/RJn9Q/AAAAP+0BAAAAAAAAAXMOAAC+AQAASAW+uPpB0z8HaZAGaZDmPwAAAD8AAAAAAAAAAAF0DgAAvgEAAEgFvrj6QdM/JmiCJmiC5j8AAAA/HwAAAAAAAAABdQ4AAL4BAAA4y5PINGzTPyZogiZoguY/AAAAPy8AAAAAAAAAAXYOAAC+AQAAMK5+0FGB0z8maIImaILmPwAAAD8vAAAAAAAAAAF3DgAAvgEAABhXP+iowNM/JmiCJmiC5j8AAAA/PwAAAAAAAAABeA4AAL4BAAAQOirwxdXTPyZogiZoguY/AAAAPz8AAAAAAAAAAXkOAAC+AQAA+OLqBx0V1D8maIImaILmPwAAAD8/AAAAAAAAAAF6DgAAvgEAAPDF1Q86KtQ/JmiCJmiC5j8AAAA/PwAAAAAAAAABew4AAL4BAADYbpYnkWnUPyZogiZoguY/AAAAP04AAAAAAAAAAXwOAAC+AQAAyjRsN8uT1D8maIImaILmPwAAAD9OAAAAAAAAAAF9DgAAvgEAAKrAF1c/6NQ/JmiCJmiC5j8AAAA/TgAAAAAAAAABfg4AAL4BAACQadhulifVPyZogiZoguY/AAAAP04AAAAAAAAAAX8OAAC+AQAAehKZhu1m1T8maIImaILmPwAAAD9eAAAAAAAAAAGADgAAvgEAAFKBL65+0NU/JmiCJmiC5j8AAAA/XgAAAAAAAAABgQ4AAL4BAABCRwW+uPrVPyZogiZoguY/AAAAP24AAAAAAAAAAYIOAAC+AQAAItOw3SxP1j8maIImaILmPwAAAD9uAAAAAAAAAAGDDgAAvgEAAAp8cfWDjtY/JmiCJmiC5j8AAAA/bgAAAAAAAAABhA4AAL4BAADyJDIN283WPyZogiZoguY/AAAAP24AAAAAAAAAAYUOAAC+AQAA1LDdLE8i1z8maIImaILmPwAAAD99AAAAAAAAAAGGDgAAvgEAALxZnkSmYdc/JmiCJmiC5j8AAAA/fQAAAAAAAAABhw4AAL4BAACc5UlkGrbXPyZogiZoguY/AAAAP30AAAAAAAAAAYgOAAC+AQAAhI4KfHH11z8maIImaILmPwAAAD99AAAAAAAAAAGJDgAAvgEAAHRU4IurH9g/JmiCJmiC5j8AAAA/jQAAAAAAAAABig4AAL4BAABc/aCjAl/YPyZogiZoguY/AAAAP40AAAAAAAAAAYsOAAC+AQAAVOCLqx902D8maIImaILmPwAAAD+NAAAAAAAAAAGMDgAAvgEAAEamYbtZntg/JmiCJmiC5j8AAAA/jQAAAAAAAAABjQ4AAL4BAAA2bDfLk8jYPyZogiZoguY/AAAAP5wAAAAAAAAAAY4OAAC+AQAAJjIN283y2D8maIImaILmPwAAAD+cAAAAAAAAAAGPDgAAvgEAABb44uoHHdk/JmiCJmiC5j8AAAA/nAAAAAAAAAABkA4AAL4BAAAEvrj6QUfZPyZogiZoguY/AAAAP5wAAAAAAAAAAZEOAAC+AQAA/KCjAl9c2T8maIImaILmPwAAAD+sAAAAAAAAAAGSDgAAvgEAAO5meRKZhtk/JmiCJmiC5j8AAAA/rAAAAAAAAAABkw4AAL4BAADmSWQatpvZPyZogiZoguY/AAAAP6wAAAAAAAAAAZQOAAC+AQAA3ixPItOw2T8maIImaILmPwAAAD+sAAAAAAAAAAGVDgAAvgEAAM7yJDIN29k/JmiCJmiC5j8AAAA/vAAAAAAAAAABlg4AAL4BAADG1Q86KvDZPyZogiZoguY/AAAAP7wAAAAAAAAAAZcOAAC+AQAAtpvlSWQa2j8maIImaILmPwAAAD+8AAAAAAAAAAGYDgAAvgEAAKZhu1meRNo/JmiCJmiC5j8AAAA/vAAAAAAAAAABmQ4AAL4BAACOCnxx9YPaPyZogiZoguY/AAAAP8sAAAAAAAAAAZoOAAC+AQAAiO1meRKZ2j8maIImaILmPwAAAD/LAAAAAAAAAAGbDgAAvgEAAHCWJ5Fp2No/JmiCJmiC5j8AAAA/ywAAAAAAAAABnA4AAL4BAABYP+iowBfbPyZogiZoguY/AAAAP8sAAAAAAAAAAZ0OAAC+AQAASAW+uPpB2z8maIImaILmPwAAAD/bAAAAAAAAAAGeDgAAvgEAADCuftBRgds/JmiCJmiC5j8AAAA/2wAAAAAAAAABnw4AAL4BAAAokWnYbpbbPyZogiZoguY/AAAAP9sAAAAAAAAAAaAOAAC+AQAAEDoq8MXV2z8maIImaILmPwAAAD/bAAAAAAAAAAGhDgAAvgEAAAgdFfji6ts/JmiCJmiC5j8AAAA/6wAAAAAAAAABog4AAL4BAADyxdUPOircPyZogiZoguY/AAAAP+sAAAAAAAAAAaMOAAC+AQAA6qjAF1c/3D8maIImaILmPwAAAD/rAAAAAAAAAAGkDgAAvgEAANpulieRadw/JmiCJmiC5j8AAAA/6wAAAAAAAAABpQ4AAL4BAADSUYEvrn7cPyZogiZoguY/AAAAP/oAAAAAAAAAAaYOAAC+AQAAyjRsN8uT3D8maIImaILmPwAAAD/6AAAAAAAAAAGnDgAAvgEAAMIXVz/oqNw/JmiCJmiC5j8AAAA/+gAAAAAAAAABqA4AAL4BAAC6+kFHBb7cPyZogiZoguY/AAAAP/oAAAAAAAAAAakOAAC+AQAAst0sTyLT3D8maIImaILmPwAAAD8KAQAAAAAAAAGqDgAAvgEAAKrAF1c/6Nw/JmiCJmiC5j8AAAA/CgEAAAAAAAABqw4AAL4BAACahu1meRLdPyZogiZoguY/AAAAPwoBAAAAAAAAAawOAAC+AQAAkmnYbpYn3T8maIImaILmPwAAAD8KAQAAAAAAAAGtDgAAvgEAAIIvrn7QUd0/JmiCJmiC5j8AAAA/GQEAAAAAAAABrg4AAL4BAAB6EpmG7WbdPyZogiZoguY/AAAAPxkBAAAAAAAAAa8OAAC+AQAAYrtZnkSm3T8maIImaILmPwAAAD8ZAQAAAAAAAAGwDgAAvgEAAEpkGrab5d0/JmiCJmiC5j8AAAA/GQEAAAAAAAABsQ4AAL4BAAA6KvDF1Q/ePyZogiZoguY/AAAAPykBAAAAAAAAAbIOAAC+AQAAJNOw3SxP3j8maIImaILmPwAAAD8pAQAAAAAAAAGzDgAAvgEAABSZhu1med4/JmiCJmiC5j8AAAA/KQEAAAAAAAABtA4AAL4BAAD0JDIN283ePyZogiZoguY/AAAAPzkBAAAAAAAAAbUOAAC+AQAA5OoHHRX43j8maIImaILmPwAAAD85AQAAAAAAAAG2DgAAvgEAAMZ2szyJTN8/JmiCJmiC5j8AAAA/OQEAAAAAAAABtw4AAL4BAACkAl9c/aDfPyZogiZoguY/AAAAPzkBAAAAAAAAAbgOAAC+AQAAlMg0bDfL3z8maIImaILmPwAAAD9IAQAAAAAAAAG5DgAAvgEAADoq8MXVD+A/JmiCJmiC5j8AAAA/SAEAAAAAAAABug4AAL4BAACnYbtZnkTgPyZogiZoguY/AAAAP0gBAAAAAAAAAbsOAAC+AQAAGrab5Ulk4D8maIImaILmPwAAAD9IAQAAAAAAAAG8DgAAvgEAAIftZnkSmeA/Rmd0Rmd05j8AAAA/WAEAAAAAAAABvQ4AAL4BAAB/0FGBL67gP0ZndEZndOY/AAAAP1gBAAAAAAAAAb4OAAC+AQAAd7M8iUzD4D9GZ3RGZ3TmPwAAAD9YAQAAAAAAAAG/DgAAvgEAAG+WJ5Fp2OA/Rmd0Rmd05j8AAAA/WAEAAAAAAAABwA4AAL4BAABoeRKZhu3gP0ZndEZndOY/AAAAP2gBAAAAAAAAAcEOAAC+AQAAYFz9oKMC4T9GZ3RGZ3TmPwAAAD9oAQAAAAAAAAHCDgAAvgEAAFg/6KjAF+E/Rmd0Rmd05j8AAAA/aAEAAAAAAAABww4AAL4BAABQItOw3SzhP0ZndEZndOY/AAAAP3cBAAAAAAAAAcQOAAC+AQAAy5PINGw34T9GZ3RGZ3TmPwAAAD93AQAAAAAAAAHFDgAAvgEAAEDoqMAXV+E/Rmd0Rmd05j8AAAA/dwEAAAAAAAABxg4AAL4BAAC8WZ5EpmHhP0ZndEZndOY/AAAAP3cBAAAAAAAAAccOAAC+AQAAtDyJTMN24T9GZ3RGZ3TmPwAAAD+HAQAAAAAAAAHIDgAAvgEAADCuftBRgeE/Rmd0Rmd05j8AAAA/hwEAAAAAAAAByQ4AAL4BAAAokWnYbpbhP0ZndEZndOY/AAAAP4cBAAAAAAAAAcoOAAC+AQAAIXRU4Iur4T9GZ3RGZ3TmPwAAAD+HAQAAAAAAAAHLDgAAvgEAAJTINGw3y+E/ZmZmZmZm5j8AAAA/lgEAAAAAAAABzA4AAL4BAACMqx90VODhP2ZmZmZmZuY/AAAAP5YBAAAAAAAAAc0OAAC+AQAACB0V+OLq4T+HZViGZVjmPwAAAD+WAQAAAAAAAAHODgAAvgEAAISOCnxx9eE/h2VYhmVY5j8AAAA/lgEAAAAAAAABzw4AAL4BAAAAAAAAAADiP4dlWIZlWOY/AAAAP6YBAAAAAAAAAdAOAAC+AQAAfHH1g44K4j+HZViGZVjmPwAAAD+mAQAAAAAAAAHRDgAAvgEAAPji6gcdFeI/h2VYhmVY5j8AAAA/pgEAAAAAAAAB0g4AAL4BAADwxdUPOiriP6dkSqZkSuY/AAAAP7YBAAAAAAAAAdMOAAC+AQAAbTfLk8g04j+nZEqmZErmPwAAAD+2AQAAAAAAAAHUDgAAvgEAAOiowBdXP+I/x2M8xmM85j8AAAA/tgEAAAAAAAAB1Q4AAL4BAABlGrab5UniP8djPMZjPOY/AAAAP7YBAAAAAAAAAdYOAAC+AQAA4IurH3RU4j/HYzzGYzzmPwAAAD/FAQAAAAAAAAHXDgAAvgEAANhulieRaeI/x2M8xmM85j8AAAA/xQEAAAAAAAAB2A4AAL4BAABV4IurH3TiP8djPMZjPOY/AAAAP9UBAAAAAAAAAdkOAAC+AQAATcN2szyJ4j/HYzzGYzzmPwAAAD/VAQAAAAAAAAHaDgAAvgEAAEWmYbtZnuI/x2M8xmM85j8AAAA/5QEAAAAAAAAB2w4AAL4BAAA9iUzDdrPiP8djPMZjPOY/AAAAP+UBAAAAAAAAAdwOAAC+AQAAufpBRwW+4j/HYzzGYzzmPwAAAD/lAQAAAAAAAAHdDgAAvgEAADVsN8uTyOI/x2M8xmM85j8AAAA/9AEAAAAAAAAB3g4AAL4BAAAtTyLTsN3iP8djPMZjPOY/AAAAP/QBAAAAAAAAAd8OAAC+AQAAqcAXVz/o4j/HYzzGYzzmPwAAAD/0AQAAAAAAAAHgDgAAvgEAAKGjAl9c/eI/x2M8xmM85j8AAAA/9AEAAAAAAAAB4Q4AAL4BAAAeFfji6gfjP8djPMZjPOY/AAAAPwQCAAAAAAAAAeIOAAC+AQAAFvji6gcd4z/HYzzGYzzmPwAAAD8EAgAAAAAAAAHjDgAAvgEAAJFp2G6WJ+M/x2M8xmM85j8AAAA/BAIAAAAAAAAB5A4AAL4BAACJTMN2szzjP8djPMZjPOY/AAAAPwQCAAAAAAAAAeUOAAC+AQAABr64+kFH4z/HYzzGYzzmPwAAAD8TAgAAAAAAAAHmDgAAvgEAAP6gowJfXOM/x2M8xmM85j8AAAA/EwIAAAAAAAAB5w4AAL4BAAB6EpmG7WbjP8djPMZjPOY/AAAAPxMCAAAAAAAAAegOAAC+AQAAcvWDjgp84z/HYzzGYzzmPwAAAD8TAgAAAAAAAAHpDgAAvgEAAO5meRKZhuM/x2M8xmM85j8AAAA/IwIAAAAAAAAB6g4AAL4BAABiu1meRKbjP8djPMZjPOY/AAAAPyMCAAAAAAAAAesOAAC+AQAAWp5EpmG74z/HYzzGYzzmPwAAAD8jAgAAAAAAAAHsDgAAvgEAAFKBL65+0OM/x2M8xmM85j8AAAA/IwIAAAAAAAAB7Q4AAL4BAABKZBq2m+XjP8djPMZjPOY/AAAAPzMCAAAAAAAAAe4OAAC+AQAAQkcFvrj64z/HYzzGYzzmPwAAAD8zAgAAAAAAAAHvDgAAvgEAADoq8MXVD+Q/x2M8xmM85j8AAAA/MwIAAAAAAAAB8A4AAL4BAAC2m+VJZBrkP8djPMZjPOY/AAAAPzMCAAAAAAAAAfEOAAC+AQAArn7QUYEv5D/HYzzGYzzmPwAAAD9CAgAAAAAAAAHyDgAAvgEAACvwxdUPOuQ/x2M8xmM85j8AAAA/QgIAAAAAAAAB8w4AAL4BAACmYbtZnkTkP8djPMZjPOY/AAAAP1ICAAAAAAAAAfQOAAC+AQAAI9Ow3SxP5D/HYzzGYzzmPwAAAD9SAgAAAAAAAAH1DgAAvgEAAJ5EpmG7WeQ/x2M8xmM85j8AAAA/cQIAAAAAAAAB9g4AAL4BAAAbtpvlSWTkP8djPMZjPOY/AAAAP8QCAAAAAAAAAfcOAAC+AQAAlieRadhu5D/HYzzGYzzmPwAAAD/UAgAAAAAAAAH4DgAAvgEAABOZhu1meeQ/x2M8xmM85j8AAAA/5AIAAAAAAAAB+Q4AAL4BAACOCnxx9YPkP8djPMZjPOY/AAAAP+QCAAAAAAAAAfoOAAC+AQAAC3xx9YOO5D/HYzzGYzzmPwAAAD/kAgAAAAAAAAH7DgAAvgEAAIftZnkSmeQ/x2M8xmM85j8AAAA/8wIAAAAAAAAB/A4AAL4BAAB/0FGBL67kP8djPMZjPOY/AAAAP/MCAAAAAAAAAf0OAAC+AQAA+0FHBb645D/HYzzGYzzmPwAAAD/zAgAAAAAAAAH+DgAAvgEAAHezPIlMw+Q/x2M8xmM85j8AAAA/AwMAAAAAAAAB/w4AAL4BAADzJDIN283kP8djPMZjPOY/AAAAPxIDAAAAAAAAAQAPAAC+AQAA8yQyDdvN5D/nYi7mYi7mPwAAAD8iAwAAAAAAAAEBDwAAvgEAAG+WJ5Fp2OQ/52Iu5mIu5j8AAAA/MgMAAAAAAAABAg8AAL4BAABvlieRadjkPwdiIAZiIOY/AAAAPzIDAAAAAAAAAQMPAAC+AQAAb5YnkWnY5D9HYARGYATmPwAAAD9BAwAAAAAAAAEEDwAAvgEAAG+WJ5Fp2OQ/Z1/2ZV/25T8AAAA/QQMAAAAAAAABBQ8AAL4BAABvlieRadjkP4de6IVe6OU/AAAAP1EDAAAAAAAAAQYPAAC+AQAAb5YnkWnY5D/GXMzFXMzlPwAAAD9RAwAAAAAAAAEHDwAAvgEAAG+WJ5Fp2OQ/BluwBVuw5T8AAAA/UQMAAAAAAAABCA8AAL4BAABvlieRadjkPyZaoiVaouU/AAAAP2EDAAAAAAAAAQkPAAC+AQAAb5YnkWnY5D9mWIZlWIblPwAAAD9hAwAAAAAAAAEKDwAAvgEAAG+WJ5Fp2OQ/hld4hVd45T8AAAA/YQMAAAAAAAABCw8AAL4BAADzJDIN283kP8ZVXMVVXOU/AAAAP2EDAAAAAAAAAQwPAAC+AQAA8yQyDdvN5D/mVE7lVE7lPwAAAD9wAwAAAAAAAAENDwAAvgEAAPMkMg3bzeQ/BlRABVRA5T8AAAA/cAMAAAAAAAABDg8AAL4BAAB3szyJTMPkP0VSJEVSJOU/AAAAP3ADAAAAAAAAAQ8PAAC+AQAA+0FHBb645D9lURZlURblPwAAAD9wAwAAAAAAAAEQDwAAvgEAAPtBRwW+uOQ/pU/6pE/65D8AAAA/gAMAAAAAAAABEQ8AAL4BAAD7QUcFvrjkP+VN3uRN3uQ/AAAAP4ADAAAAAAAAARIPAAC+AQAAf9BRgS+u5D8lTMIkTMLkPwAAAD+AAwAAAAAAAAETDwAAvgEAAH/QUYEvruQ/ZUqmZEqm5D8AAAA/gAMAAAAAAAABFA8AAL4BAAADX1z9oKPkP6VIiqRIiuQ/AAAAP48DAAAAAAAAARUPAAC+AQAAh+1meRKZ5D/kRm7kRm7kPwAAAD+PAwAAAAAAAAEWDwAAvgEAAAt8cfWDjuQ/JEVSJEVS5D8AAAA/jwMAAAAAAAABFw8AAL4BAACOCnxx9YPkP2RDNmRDNuQ/AAAAP48DAAAAAAAAARgPAAC+AQAAjgp8cfWD5D+lQRqkQRrkPwAAAD+fAwAAAAAAAAEZDwAAvgEAABOZhu1meeQ/5T/+4z/+4z8AAAA/nwMAAAAAAAABGg8AAL4BAAATmYbtZnnkPwU/8AM/8OM/AAAAP58DAAAAAAAAARsPAAC+AQAAlieRadhu5D9FPdRDPdTjPwAAAD+fAwAAAAAAAAEcDwAAvgEAAJYnkWnYbuQ/ZDzGYzzG4z8AAAA/rwMAAAAAAAABHQ8AAL4BAACWJ5Fp2G7kP4Q7uIM7uOM/AAAAP68DAAAAAAAAAR4PAAC+AQAAlieRadhu5D+kOqqjOqrjPwAAAD++AwAAAAAAAAEfDwAAvgEAABu2m+VJZOQ/pDqqozqq4z8AAAA/DAQAAAAAAAABIA8AAL4BAACeRKZhu1nkP6Q6qqM6quM/AAAAPywEAAAAAAAAASEPAAC+AQAAI9Ow3SxP5D+kOqqjOqrjPwAAAD87BAAAAAAAAAEiDwAAvgEAAKZhu1meROQ/hDu4gzu44z8AAAA/SwQAAAAAAAABIw8AAL4BAACmYbtZnkTkP2Q8xmM8xuM/AAAAP0sEAAAAAAAAASQPAAC+AQAArn7QUYEv5D9kPMZjPMbjPwAAAD9bBAAAAAAAAAElDwAAvgEAAK5+0FGBL+Q/RT3UQz3U4z8AAAA/WwQAAAAAAAABJg8AAL4BAAC2m+VJZBrkPyU+4iM+4uM/AAAAP1sEAAAAAAAAAScPAAC+AQAAvrj6QUcF5D8FP/ADP/DjPwAAAD9bBAAAAAAAAAEoDwAAvgEAAEJHBb64+uM/BT/wAz/w4z8AAAA/agQAAAAAAAABKQ8AAL4BAADH1Q86KvDjPwU/8AM/8OM/AAAAP2oEAAAAAAAAASoPAAC+AQAASmQatpvl4z8FP/ADP/DjPwAAAD9qBAAAAAAAAAErDwAAvgEAAFKBL65+0OM/5T/+4z/+4z8AAAA/agQAAAAAAAABLA8AAL4BAABankSmYbvjP+U//uM//uM/AAAAP3oEAAAAAAAAAS0PAAC+AQAA5klkGrab4z/lP/7jP/7jPwAAAD96BAAAAAAAAAEuDwAAvgEAAHL1g44KfOM/xUAMxEAM5D8AAAA/egQAAAAAAAABLw8AAL4BAAB6EpmG7WbjP8VADMRADOQ/AAAAP4kEAAAAAAAAATAPAAC+AQAABr64+kFH4z+lQRqkQRrkPwAAAD+JBAAAAAAAAAExDwAAvgEAAA7bzfIkMuM/pUEapEEa5D8AAAA/iQQAAAAAAAABMg8AAL4BAACZhu1meRLjP4VCKIRCKOQ/AAAAP4kEAAAAAAAAATMPAAC+AQAAJjIN283y4j+FQiiEQijkPwAAAD+ZBAAAAAAAAAE0DwAAvgEAAC1PItOw3eI/hUIohEIo5D8AAAA/mQQAAAAAAAABNQ8AAL4BAAC5+kFHBb7iP2RDNmRDNuQ/AAAAP5kEAAAAAAAAATYPAAC+AQAAwRdXP+io4j9kQzZkQzbkPwAAAD+ZBAAAAAAAAAE3DwAAvgEAAE3DdrM8ieI/ZEM2ZEM25D8AAAA/qQQAAAAAAAABOA8AAL4BAABV4IurH3TiP2RDNmRDNuQ/AAAAP6kEAAAAAAAAATkPAAC+AQAAXf2gowJf4j9ERERERETkPwAAAD+pBAAAAAAAAAE6DwAAvgEAAOiowBdXP+I/RERERERE5D8AAAA/uAQAAAAAAAABOw8AAL4BAADwxdUPOiriP0REREREROQ/AAAAP7gEAAAAAAAAATwPAAC+AQAAfHH1g44K4j9ERERERETkPwAAAD+4BAAAAAAAAAE9DwAAvgEAAISOCnxx9eE/RERERERE5D8AAAA/uAQAAAAAAAABPg8AAL4BAAAROirwxdXhP0REREREROQ/AAAAP7gEAAAAAAAAAT8PAAC+AQAAIXRU4Iur4T9ERERERETkPwAAAD/IBAAAAAAAAAFADwAAvgEAAKwfdFTgi+E/RERERERE5D8AAAA/yAQAAAAAAAABQQ8AAL4BAAA4y5PINGzhP0REREREROQ/AAAAP8gEAAAAAAAAAUIPAAC+AQAAw3azPIlM4T9ERERERETkPwAAAD/IBAAAAAAAAAFDDwAAvgEAANOw3SxPIuE/RERERERE5D8AAAA/2AQAAAAAAAABRA8AAL4BAADbzfIkMg3hP0REREREROQ/AAAAP9gEAAAAAAAAAUUPAAC+AQAA6wcdFfji4D9ERERERETkPwAAAD/YBAAAAAAAAAFGDwAAvgEAAPMkMg3bzeA/RERERERE5D8AAAA/2AQAAAAAAAABRw8AAL4BAAD7QUcFvrjgP0REREREROQ/AAAAP+cEAAAAAAAAAUgPAAC+AQAAA19c/aCj4D9ERERERETkPwAAAD/nBAAAAAAAAAFJDwAAvgEAAAt8cfWDjuA/RERERERE5D8AAAA/5wQAAAAAAAABSg8AAL4BAACXJ5Fp2G7gP0REREREROQ/AAAAP+cEAAAAAAAAAUsPAAC+AQAAn0SmYbtZ4D9ERERERETkPwAAAD/3BAAAAAAAAAFMDwAAvgEAAK9+0FGBL+A/RERERERE5D8AAAA/9wQAAAAAAAABTQ8AAL4BAAC+uPpBRwXgP0REREREROQ/AAAAP/cEAAAAAAAAAU4PAAC+AQAAjKsfdFTg3z9ERERERETkPwAAAD/3BAAAAAAAAAFPDwAAvgEAAKQCX1z9oN8/RERERERE5D8AAAA/BgUAAAAAAAABUA8AAL4BAACsH3RU4IvfP0REREREROQ/AAAAPwYFAAAAAAAAAVEPAAC+AQAAvFmeRKZh3z9ERERERETkPwAAAD8GBQAAAAAAAAFSDwAAvgEAAMyTyDRsN98/RERERERE5D8AAAA/FgUAAAAAAAABUw8AAL4BAADczfIkMg3fP0REREREROQ/AAAAPxYFAAAAAAAAAVQPAAC+AQAA5OoHHRX43j9ERERERETkPwAAAD8WBQAAAAAAAAFVDwAAvgEAAPxBRwW+uN4/RERERERE5D8AAAA/FgUAAAAAAAABVg8AAL4BAAAUmYbtZnneP0REREREROQ/AAAAPxYFAAAAAAAAAVcPAAC+AQAAGrab5Ulk3j9ERERERETkPwAAAD8mBQAAAAAAAAFYDwAAvgEAACrwxdUPOt4/RERERERE5D8AAAA/JgUAAAAAAAABWQ8AAL4BAAA6KvDF1Q/eP0REREREROQ/AAAAPyYFAAAAAAAAAVoPAAC+AQAASmQatpvl3T9ERERERETkPwAAAD81BQAAAAAAAAFbDwAAvgEAAFqeRKZhu90/RERERERE5D8AAAA/NQUAAAAAAAABXA8AAL4BAABy9YOOCnzdP0REREREROQ/AAAAPzUFAAAAAAAAAV0PAAC+AQAAgi+uftBR3T9ERERERETkPwAAAD81BQAAAAAAAAFeDwAAvgEAAJqG7WZ5Et0/RERERERE5D8AAAA/RQUAAAAAAAABXw8AAL4BAACqwBdXP+jcP0REREREROQ/AAAAP0UFAAAAAAAAAWAPAAC+AQAAuvpBRwW+3D9ERERERETkPwAAAD9FBQAAAAAAAAFhDwAAvgEAAMo0bDfLk9w/RERERERE5D8AAAA/RQUAAAAAAAABYg8AAL4BAADabpYnkWncP0REREREROQ/AAAAP1UFAAAAAAAAAWMPAAC+AQAA6qjAF1c/3D8kRVIkRVLkPwAAAD9VBQAAAAAAAAFkDwAAvgEAAPLF1Q86Ktw/BEZgBEZg5D8AAAA/VQUAAAAAAAABZQ8AAL4BAAAAAAAAAADcPwRGYARGYOQ/AAAAP1UFAAAAAAAAAWYPAAC+AQAAGFc/6KjA2z/kRm7kRm7kPwAAAD9kBQAAAAAAAAFnDwAAvgEAACB0VOCLq9s/5EZu5EZu5D8AAAA/ZAUAAAAAAAABaA8AAL4BAAAwrn7QUYHbP+RGbuRGbuQ/AAAAP2QFAAAAAAAAAWkPAAC+AQAAOMuTyDRs2z/kRm7kRm7kPwAAAD9kBQAAAAAAAAFqDwAAvgEAAEgFvrj6Qds/5EZu5EZu5D8AAAA/dAUAAAAAAAABaw8AAL4BAABYP+iowBfbP+RGbuRGbuQ/AAAAP3QFAAAAAAAAAWwPAAC+AQAAYFz9oKMC2z/kRm7kRm7kPwAAAD90BQAAAAAAAAFtDwAAvgEAAHCWJ5Fp2No/5EZu5EZu5D8AAAA/gwUAAAAAAAABbg8AAL4BAAB4szyJTMPaP+RGbuRGbuQ/AAAAP4MFAAAAAAAAAW8PAAC+AQAAiO1meRKZ2j/kRm7kRm7kPwAAAD+DBQAAAAAAAAFwDwAAvgEAAJYnkWnYbto/5EZu5EZu5D8AAAA/gwUAAAAAAAABcQ8AAL4BAACeRKZhu1naP+RGbuRGbuQ/AAAAP5MFAAAAAAAAAXIPAAC+AQAArn7QUYEv2j/kRm7kRm7kPwAAAD+TBQAAAAAAAAFzDwAAvgEAALab5UlkGto/5EZu5EZu5D8AAAA/kwUAAAAAAAABdA8AAL4BAAC+uPpBRwXaP+RGbuRGbuQ/AAAAP6MFAAAAAAAAAXUPAAC+AQAAxtUPOirw2T/kRm7kRm7kPwAAAD+jBQAAAAAAAAF2DwAAvgEAANYPOirwxdk/5EZu5EZu5D8AAAA/owUAAAAAAAABdw8AAL4BAADmSWQatpvZP+RGbuRGbuQ/AAAAP6MFAAAAAAAAAXgPAAC+AQAA9oOOCnxx2T/kRm7kRm7kPwAAAD+jBQAAAAAAAAF5DwAAvgEAAPygowJfXNk/5EZu5EZu5D8AAAA/sgUAAAAAAAABeg8AAL4BAAAM283yJDLZP+RGbuRGbuQ/AAAAP7IFAAAAAAAAAXsPAAC+AQAAHhX44uoH2T/kRm7kRm7kPwAAAD+yBQAAAAAAAAF8DwAAvgEAACYyDdvN8tg/5EZu5EZu5D8AAAA/wgUAAAAAAAABfQ8AAL4BAAA2bDfLk8jYP+RGbuRGbuQ/AAAAP8IFAAAAAAAAAX4PAAC+AQAAPolMw3az2D/kRm7kRm7kPwAAAD/CBQAAAAAAAAF/DwAAvgEAAE7DdrM8idg/5EZu5EZu5D8AAAA/wgUAAAAAAAABgA8AAL4BAABU4IurH3TYP+RGbuRGbuQ/AAAAP9IFAAAAAAAAAYEPAAC+AQAAZBq2m+VJ2D/kRm7kRm7kPwAAAD/SBQAAAAAAAAGCDwAAvgEAAHRU4IurH9g/5EZu5EZu5D8AAAA/0gUAAAAAAAABgw8AAL4BAAB8cfWDjgrYP+RGbuRGbuQ/AAAAP+EFAAAAAAAAAYQPAAC+AQAAhI4KfHH11z/kRm7kRm7kPwAAAD/hBQAAAAAAAAGFDwAAvgEAAJTINGw3y9c/5EZu5EZu5D8AAAA/4QUAAAAAAAABhg8AAL4BAACc5UlkGrbXP+RGbuRGbuQ/AAAAP+EFAAAAAAAAAYcPAAC+AQAAtDyJTMN21z/kRm7kRm7kPwAAAD/xBQAAAAAAAAGIDwAAvgEAALxZnkSmYdc/5EZu5EZu5D8AAAA/8QUAAAAAAAABiQ8AAL4BAADMk8g0bDfXP+RGbuRGbuQ/AAAAP/EFAAAAAAAAAYoPAAC+AQAA1LDdLE8i1z/kRm7kRm7kPwAAAD/xBQAAAAAAAAGLDwAAvgEAAOTqBx0V+NY/5EZu5EZu5D8AAAA/AAYAAAAAAAABjA8AAL4BAADqBx0V+OLWP+RGbuRGbuQ/AAAAPwAGAAAAAAAAAY0PAAC+AQAA+kFHBb641j/kRm7kRm7kPwAAAD8ABgAAAAAAAAGODwAAvgEAABKZhu1medY/BEZgBEZg5D8AAAA/AAYAAAAAAAABjw8AAL4BAAAatpvlSWTWPyRFUiRFUuQ/AAAAPxAGAAAAAAAAAZAPAAC+AQAAKvDF1Q861j8kRVIkRVLkPwAAAD8QBgAAAAAAAAGRDwAAvgEAADIN283yJNY/JEVSJEVS5D8AAAA/EAYAAAAAAAABkg8AAL4BAABCRwW+uPrVPyRFUiRFUuQ/AAAAPyAGAAAAAAAAAZMPAAC+AQAASmQatpvl1T8kRVIkRVLkPwAAAD8gBgAAAAAAAAGUDwAAvgEAAFKBL65+0NU/JEVSJEVS5D8AAAA/IAYAAAAAAAABlQ8AAL4BAABankSmYbvVPyRFUiRFUuQ/AAAAPy8GAAAAAAAAAZYPAAC+AQAAYrtZnkSm1T8kRVIkRVLkPwAAAD8vBgAAAAAAAAGXDwAAvgEAAHL1g44KfNU/JEVSJEVS5D8AAAA/PwYAAAAAAAABmA8AAL4BAAB6EpmG7WbVPyRFUiRFUuQ/AAAAP08GAAAAAAAAAZkPAAC+AQAAgC+uftBR1T8kRVIkRVLkPwAAAD9eBgAAAAAAAAGaDwAAvgEAAIhMw3azPNU/JEVSJEVS5D8AAAA/bgYAAAAAAAABmw8AAL4BAACQadhulifVPyRFUiRFUuQ/AAAAP40GAAAAAAAAAZwPAAC+AQAAmIbtZnkS1T8kRVIkRVLkPwAAAD+NBgAAAAAAAAGdDwAAvgEAAKCjAl9c/dQ/JEVSJEVS5D8AAAA/nQYAAAAAAAABng8AAL4BAACqwBdXP+jUPyRFUiRFUuQ/AAAAP6wGAAAAAAAAAZ8PAAC+AQAAqsAXVz/o1D9ERERERETkPwAAAD+sBgAAAAAAAAGgDwAAvgEAALLdLE8i09Q/RERERERE5D8AAAA/vAYAAAAAAAABoQ8AAL4BAAC6+kFHBb7UP2RDNmRDNuQ/AAAAP7wGAAAAAAAAAaIPAAC+AQAAwhdXP+io1D9kQzZkQzbkPwAAAD/MBgAAAAAAAAGjDwAAvgEAANJRgS+uftQ/ZEM2ZEM25D8AAAA/zAYAAAAAAAABpA8AAL4BAADYbpYnkWnUP2RDNmRDNuQ/AAAAP8wGAAAAAAAAAaUPAAC+AQAA4IurH3RU1D9kQzZkQzbkPwAAAD/MBgAAAAAAAAGmDwAAvgEAAOiowBdXP9Q/ZEM2ZEM25D8AAAA/2wYAAAAAAAABpw8AAL4BAADwxdUPOirUP2RDNmRDNuQ/AAAAP9sGAAAAAAAAAagPAAC+AQAA+OLqBx0V1D9kQzZkQzbkPwAAAD/bBgAAAAAAAAGpDwAAvgEAAAAAAAAAANQ/ZEM2ZEM25D8AAAA/6wYAAAAAAAABqg8AAL4BAAAIHRX44urTP2RDNmRDNuQ/AAAAP+sGAAAAAAAAAasPAAC+AQAAGFc/6KjA0z9kQzZkQzbkPwAAAD/6BgAAAAAAAAGsDwAAvgEAACB0VOCLq9M/ZEM2ZEM25D8AAAA/CgcAAAAAAAABrQ8AAL4BAAAokWnYbpbTP2RDNmRDNuQ/AAAAPykHAAAAAAAAAa4PAAC+AQAAMK5+0FGB0z9kQzZkQzbkPwAAAD9YBwAAAAAAAAGvDwAAvgEAADjLk8g0bNM/ZEM2ZEM25D8AAAA/aAcAAAAAAAABsA8AAL4BAABA6KjAF1fTP2RDNmRDNuQ/AAAAP5cHAAAAAAAAAbEPAAC+AQAASAW+uPpB0z9kQzZkQzbkPwAAAD/lBwAAAAAAAAGyDwAAvgEAAFAi07DdLNM/ZEM2ZEM25D8AAAA/5QcAAAAAAAABsw8AAL4BAABYP+iowBfTP2RDNmRDNuQ/AAAAPxQIAAAAAAAAAbQPAAC+AQAAWD/oqMAX0z9ERERERETkPwAAAD8jCAAAAAAAAAG1DwAAvgEAAFg/6KjAF9M/JEVSJEVS5D8AAAA/MwgAAAAAAAABtg8AAL4BAABYP+iowBfTPwRGYARGYOQ/AAAAPzMIAAAAAAAAAbcPAAC+AQAAWD/oqMAX0z/kRm7kRm7kPwAAAD8zCAAAAAAAAAG4DwAAvgEAAFg/6KjAF9M/pUiKpEiK5D8AAAA/QwgAAAAAAAABuQ8AAL4BAABYP+iowBfTP4VJmIRJmOQ/AAAAP0MIAAAAAAAAAboPAAC+AQAAWD/oqMAX0z9FS7RES7TkPwAAAD9DCAAAAAAAAAG7DwAAvgEAAFg/6KjAF9M/JUzCJEzC5D8AAAA/QwgAAAAAAAABvA8AAL4BAABYP+iowBfTP+VN3uRN3uQ/AAAAP1IIAAAAAAAAAb0PAAC+AQAAWD/oqMAX0z/FTuzETuzkPwAAAD9SCAAAAAAAAAG+DwAAvgEAAFg/6KjAF9M/hVAIhVAI5T8AAAA/UggAAAAAAAABvw8AAL4BAABYP+iowBfTP2VRFmVRFuU/AAAAP1IIAAAAAAAAAcAPAAC+AQAAWD/oqMAX0z8mUzIlUzLlPwAAAD9iCAAAAAAAAAHBDwAAvgEAAFg/6KjAF9M/BlRABVRA5T8AAAA/YggAAAAAAAABwg8AAL4BAABYP+iowBfTP8ZVXMVVXOU/AAAAP2IIAAAAAAAAAcMPAAC+AQAAWD/oqMAX0z+mVmqlVmrlPwAAAD9iCAAAAAAAAAHEDwAAvgEAAFg/6KjAF9M/ZliGZViG5T8AAAA/cQgAAAAAAAABxQ8AAL4BAABYP+iowBfTPyZaoiVaouU/AAAAP3EIAAAAAAAAAcYPAAC+AQAAYFz9oKMC0z/mW77lW77lPwAAAD9xCAAAAAAAAAHHDwAAvgEAAGBc/aCjAtM/xlzMxVzM5T8AAAA/gQgAAAAAAAAByA8AAL4BAABgXP2gowLTP6Zd2qVd2uU/AAAAP4EIAAAAAAAAAckPAAC+AQAAYFz9oKMC0z+HXuiFXujlPwAAAD+BCAAAAAAAAAHKDwAAvgEAAGBc/aCjAtM/Z1/2ZV/25T8AAAA/kQgAAAAAAAAByw8AAL4BAABgXP2gowLTP0dgBEZgBOY/AAAAP5EIAAAAAAAAAcwPAAC+AQAAYFz9oKMC0z8nYRImYRLmPwAAAD+gCAAAAAAAAAHNDwAAvgEAAGBc/aCjAtM/B2IgBmIg5j8AAAA/oAgAAAAAAAABzg8AAL4BAABgXP2gowLTP+diLuZiLuY/AAAAP7AIAAAAAAAAAc8PAAC+AQAAYFz9oKMC0z/HYzzGYzzmPwAAAD+wCAAAAAAAAAHQDwAAvgEAAGBc/aCjAtM/p2RKpmRK5j8AAAA/wAgAAAAAAAAB0Q8AAL4BAABgXP2gowLTP4dlWIZlWOY/AAAAP88IAAAAAAAAAdIPAAC+AQAAYFz9oKMC0z9mZmZmZmbmPwAAAD/fCAAAAAAAAAHTDwAAvgEAAGBc/aCjAtM/Rmd0Rmd05j8AAAA/DgkAAAAAAAAB1A8AAL4BAABgXP2gowLTPyZogiZoguY/AAAAPy0JAAAAAAAAAdUPAAC+AQAAkGnYbpYn1T/1SZ/0SZ/UPwAAAD8AAAAAAAAAAAHWDwAAvgEAAIhMw3azPNU/9Umf9Emf1D8AAAA/EAAAAAAAAAAB1w8AAL4BAACAL65+0FHVP/VJn/RJn9Q/AAAAPxAAAAAAAAAAAdgPAAC+AQAAcvWDjgp81T/1SZ/0SZ/UPwAAAD8QAAAAAAAAAAHZDwAAvgEAAGrYbpYnkdU/9Umf9Emf1D8AAAA/HwAAAAAAAAAB2g8AAL4BAABiu1meRKbVP7VLu7RLu9Q/AAAAPx8AAAAAAAAAAdsPAAC+AQAAUoEvrn7Q1T91Tdd0TdfUPwAAAD8fAAAAAAAAAAHcDwAAvgEAAFKBL65+0NU/Nk/zNE/z1D8AAAA/LwAAAAAAAAAB3Q8AAL4BAABCRwW+uPrVP/ZQD/VQD9U/AAAAPy8AAAAAAAAAAd4PAAC+AQAAOirwxdUP1j+2Uiu1UivVPwAAAD8vAAAAAAAAAAHfDwAAvgEAACrwxdUPOtY/dlRHdVRH1T8AAAA/LwAAAAAAAAAB4A8AAL4BAAAatpvlSWTWP/VXf/VXf9U/AAAAPy8AAAAAAAAAAeEPAAC+AQAACnxx9YOO1j92W7d1W7fVPwAAAD8/AAAAAAAAAAHiDwAAvgEAAPIkMg3bzdY/9l7v9V7v1T8AAAA/PwAAAAAAAAAB4w8AAL4BAADczfIkMg3XP7ZgC7ZgC9Y/AAAAPz8AAAAAAAAAAeQPAAC+AQAAzJPINGw31z83ZEM2ZEPWPwAAAD9OAAAAAAAAAAHlDwAAvgEAALQ8iUzDdtc/t2d7tmd71j8AAAA/TgAAAAAAAAAB5g8AAL4BAACUyDRsN8vXPzdrszZrs9Y/AAAAP04AAAAAAAAAAecPAAC+AQAAfHH1g44K2D94cAd3cAfXPwAAAD9OAAAAAAAAAAHoDwAAvgEAAGQatpvlSdg/OHIjN3Ij1z8AAAA/XgAAAAAAAAAB6Q8AAL4BAABOw3azPInYP/hzP/dzP9c/AAAAP14AAAAAAAAAAeoPAAC+AQAAFvji6gcd2T83eZM3eZPXPwAAAD9eAAAAAAAAAAHrDwAAvgEAAAS+uPpBR9k/+Xqv93qv1z8AAAA/bgAAAAAAAAAB7A8AAL4BAADuZnkSmYbZP7h8y7d8y9c/AAAAP24AAAAAAAAAAe0PAAC+AQAA3ixPItOw2T94fud3fufXPwAAAD9uAAAAAAAAAAHuDwAAvgEAAM7yJDIN29k/OIADOIAD2D8AAAA/bgAAAAAAAAAB7w8AAL4BAAC+uPpBRwXaP/iBH/iBH9g/AAAAP30AAAAAAAAAAfAPAAC+AQAAtpvlSWQa2j/4gR/4gR/YPwAAAD99AAAAAAAAAAHxDwAAvgEAAKZhu1meRNo/uIM7uIM72D8AAAA/fQAAAAAAAAAB8g8AAL4BAACOCnxx9YPaP3mFV3iFV9g/AAAAP30AAAAAAAAAAfMPAAC+AQAAiO1meRKZ2j95hVd4hVfYPwAAAD+NAAAAAAAAAAH0DwAAvgEAAHizPIlMw9o/OYdzOIdz2D8AAAA/jQAAAAAAAAAB9Q8AAL4BAABwlieRadjaP/mIj/iIj9g/AAAAP40AAAAAAAAAAfYPAAC+AQAAYFz9oKMC2z/5iI/4iI/YPwAAAD+NAAAAAAAAAAH3DwAAvgEAAFg/6KjAF9s/+YiP+IiP2D8AAAA/nAAAAAAAAAAB+A8AAL4BAABQItOw3SzbP7mKq7iKq9g/AAAAP5wAAAAAAAAAAfkPAAC+AQAAQOiowBdX2z95jMd4jMfYPwAAAD+cAAAAAAAAAAH6DwAAvgEAADjLk8g0bNs/OY7jOI7j2D8AAAA/nAAAAAAAAAAB+w8AAL4BAAAwrn7QUYHbPzmO4ziO49g/AAAAP6wAAAAAAAAAAfwPAAC+AQAAIHRU4Iur2z/6j//4j//YPwAAAD+sAAAAAAAAAAH9DwAAvgEAABA6KvDF1ds/+o//+I//2D8AAAA/vAAAAAAAAAAB/g8AAL4BAAAIHRX44urbP7qRG7mRG9k/AAAAP7wAAAAAAAAAAf8PAAC+AQAAAAAAAAAA3D96kzd5kzfZPwAAAD+8AAAAAAAAAAEAEAAAvgEAAPLF1Q86Ktw/OpVTOZVT2T8AAAA/vAAAAAAAAAABARAAAL4BAADqqMAXVz/cPzqVUzmVU9k/AAAAP8sAAAAAAAAAAQIQAAC+AQAA4ourH3RU3D86lVM5lVPZPwAAAD/LAAAAAAAAAAEDEAAAvgEAANpulieRadw/OpVTOZVT2T8AAAA/ywAAAAAAAAABBBAAAL4BAADKNGw3y5PcPzqVUzmVU9k/AAAAP8sAAAAAAAAAAQUQAAC+AQAAuvpBRwW+3D/6lm/5lm/ZPwAAAD/LAAAAAAAAAAEGEAAAvgEAALLdLE8i09w/upiLuZiL2T8AAAA/2wAAAAAAAAABBxAAAL4BAACiowJfXP3cP7qYi7mYi9k/AAAAP9sAAAAAAAAAAQgQAAC+AQAAoqMCX1z93D97mqd5mqfZPwAAAD/bAAAAAAAAAAEJEAAAvgEAAJqG7WZ5Et0/e5qneZqn2T8AAAA/2wAAAAAAAAABChAAAL4BAACSadhulifdP3uap3map9k/AAAAP+sAAAAAAAAAAQsQAAC+AQAAikzDdrM83T97mqd5mqfZPwAAAD/6AAAAAAAAAAEMEAAAvgEAAIIvrn7QUd0/e5qneZqn2T8AAAA/CgEAAAAAAAABDRAAAL4BAAB6EpmG7WbdP3uap3map9k/AAAAPwoBAAAAAAAAAQ4QAAC+AQAAcvWDjgp83T87nMM5nMPZPwAAAD8ZAQAAAAAAAAEPEAAAvgEAAGrYbpYnkd0/+53f+Z3f2T8AAAA/GQEAAAAAAAABEBAAAL4BAABiu1meRKbdP/ud3/md39k/AAAAP3cBAAAAAAAAAREQAAC+AQAAjgp8cfWD2j84ciM3ciPXPwAAAD8AAAAAAAAAAAESEAAAvgEAAIjtZnkSmdo/OHIjN3Ij1z8AAAA/AAAAAAAAAAABExAAAL4BAACA0FGBL67aPzhyIzdyI9c/AAAAPxAAAAAAAAAAARQQAAC+AQAAeLM8iUzD2j84ciM3ciPXPwAAAD8QAAAAAAAAAAEVEAAAvgEAAHCWJ5Fp2No/OHIjN3Ij1z8AAAA/HwAAAAAAAAABFhAAAL4BAABwlieRadjaP/hzP/dzP9c/AAAAPx8AAAAAAAAAARcQAAC+AQAAYFz9oKMC2z/4cz/3cz/XPwAAAD8fAAAAAAAAAAEYEAAAvgEAAGBc/aCjAts/uHVbt3Vb1z8AAAA/HwAAAAAAAAABGRAAAL4BAABYP+iowBfbP7h1W7d1W9c/AAAAPy8AAAAAAAAAARoQAAC+AQAAUCLTsN0s2z94d3d3d3fXPwAAAD8vAAAAAAAAAAEbEAAAvgEAAEgFvrj6Qds/eHd3d3d31z8AAAA/LwAAAAAAAAABHBAAAL4BAABA6KjAF1fbPzd5kzd5k9c/AAAAPy8AAAAAAAAAAR0QAAC+AQAAOMuTyDRs2z/5eq/3eq/XPwAAAD8+AAAAAAAAAAEeEAAAvgEAADCuftBRgds/uHzLt3zL1z8AAAA/PgAAAAAAAAABHxAAAL4BAAAokWnYbpbbP7h8y7d8y9c/AAAAPz4AAAAAAAAAASAQAAC+AQAAGFc/6KjA2z94fud3fufXPwAAAD8+AAAAAAAAAAEhEAAAvgEAABA6KvDF1ds/OIADOIAD2D8AAAA/TgAAAAAAAAABIhAAAL4BAAD44uoHHRXcP/iBH/iBH9g/AAAAP04AAAAAAAAAASMQAAC+AQAA6qjAF1c/3D+4gzu4gzvYPwAAAD9OAAAAAAAAAAEkEAAAvgEAAOKLqx90VNw/uIM7uIM72D8AAAA/TgAAAAAAAAABJRAAAL4BAADKNGw3y5PcP3mFV3iFV9g/AAAAP14AAAAAAAAAASYQAAC+AQAAst0sTyLT3D85h3M4h3PYPwAAAD9eAAAAAAAAAAEnEAAAvgEAAKKjAl9c/dw/+YiP+IiP2D8AAAA/XgAAAAAAAAABKBAAAL4BAACSadhulifdP7mKq7iKq9g/AAAAP14AAAAAAAAAASkQAAC+AQAAgi+uftBR3T95jMd4jMfYPwAAAD9tAAAAAAAAAAEqEAAAvgEAAGrYbpYnkd0/OY7jOI7j2D8AAAA/bQAAAAAAAAABKxAAAL4BAABankSmYbvdP/qP//iP/9g/AAAAP20AAAAAAAAAASwQAAC+AQAASmQatpvl3T+6kRu5kRvZPwAAAD9tAAAAAAAAAAEtEAAAvgEAADQN283yJN4/epM3eZM32T8AAAA/fQAAAAAAAAABLhAAAL4BAAAk07DdLE/eP/qWb/mWb9k/AAAAP30AAAAAAAAAAS8QAAC+AQAAGrab5Ulk3j+6mIu5mIvZPwAAAD+NAAAAAAAAAAEwEAAAvgEAABSZhu1med4/upiLuZiL2T8AAAA/jQAAAAAAAAABMRAAAL4BAAAKfHH1g47eP3uap3map9k/AAAAP40AAAAAAAAAATIQAAC+AQAACnxx9YOO3j87nMM5nMPZPwAAAD+NAAAAAAAAAAEzEAAAvgEAAARfXP2go94/O5zDOZzD2T8AAAA/uwAAAAAAAAABNBAAAL4BAAD8QUcFvrjePzucwzmcw9k/AAAAP7sAAAAAAAAAATUQAAC+AQAA9CQyDdvN3j87nMM5nMPZPwAAAD/bAAAAAAAAAAE2EAAAvgEAAOwHHRX44t4/O5zDOZzD2T8AAAA/6gAAAAAAAAABNxAAAL4BAADk6gcdFfjePzucwzmcw9k/AAAAP/oAAAAAAAAAATgQAAC+AQAA7AcdFfji3j87nMM5nMPZPwAAAD84AQAAAAAAAAE5EAAAvgEAAPQkMg3bzd4/O5zDOZzD2T8AAAA/OAEAAAAAAAABOhAAAL4BAAD8QUcFvrjePzucwzmcw9k/AAAAP0gBAAAAAAAAATsQAAC+AQAABF9c/aCj3j87nMM5nMPZPwAAAD9IAQAAAAAAAAE8EAAAvgEAAAp8cfWDjt4/O5zDOZzD2T8AAAA/SAEAAAAAAAABPRAAAL4BAAAUmYbtZnnePzucwzmcw9k/AAAAP0gBAAAAAAAAAT4QAAC+AQAAJNOw3SxP3j87nMM5nMPZPwAAAD9YAQAAAAAAAAE/EAAAvgEAADQN283yJN4/O5zDOZzD2T8AAAA/WAEAAAAAAAABQBAAAL4BAAA6KvDF1Q/ePzucwzmcw9k/AAAAP1gBAAAAAAAAAUEQAAC+AQAAVIEvrn7Q3T87nMM5nMPZPwAAAD9YAQAAAAAAAAFCEAAAvgEAAFqeRKZhu90/O5zDOZzD2T8AAAA/ZwEAAAAAAAABQxAAAL4BAABq2G6WJ5HdPzucwzmcw9k/AAAAP2cBAAAAAAAAAUQQAAC+AQAAcvWDjgp83T87nMM5nMPZPwAAAD9nAQAAAAAAAAFFEAAAvgEAAIIvrn7QUd0/O5zDOZzD2T8AAAA/ZwEAAAAAAAABRhAAAL4BAACSadhulifdPzucwzmcw9k/AAAAP3QBAAAAAAAAAUcQAAC+AQAAoqMCX1z93D87nMM5nMPZPwAAAD90AQAAAAAAAAFIEAAAvgEAALLdLE8i09w/O5zDOZzD2T8AAAA/dAEAAAAAAAABSRAAAL4BAADKNGw3y5PcPzucwzmcw9k/AAAAP3QBAAAAAAAAAUoQAAC+AQAA2m6WJ5Fp3D/7nd/5nd/ZPwAAAD+EAQAAAAAAAAFLEAAAvgEAAOKLqx90VNw/+53f+Z3f2T8AAAA/hAEAAAAAAAABTBAAAL4BAADyxdUPOircP7qf+7mf+9k/AAAAP4QBAAAAAAAAAU0QAAC+AQAA+OLqBx0V3D+6n/u5n/vZPwAAAD+EAQAAAAAAAAFOEAAAvgEAAAAAAAAAANw/eqEXeqEX2j8AAAA/kwEAAAAAAAABTxAAAL4BAAAIHRX44urbP3qhF3qhF9o/AAAAP5MBAAAAAAAAAVAQAAC+AQAAEDoq8MXV2z96oRd6oRfaPwAAAD+jAQAAAAAAAAFREAAAvgEAABhXP+iowNs/OqMzOqMz2j8AAAA/owEAAAAAAAABUhAAAL4BAAAgdFTgi6vbPzqjMzqjM9o/AAAAP8IBAAAAAAAAAVMQAAC+AQAAIHRU4Iur2z/6pE/6pE/aPwAAAD/CAQAAAAAAAAFUEAAAvgEAADCuftBRgdM/iYEYiIEY6D8AAAA/AAAAAAAAAAABVRAAAL4BAAAokWnYbpbTP4mBGIiBGOg/AAAAPz4AAAAAAAAAAVYQAAC+AQAAIHRU4Iur0z+JgRiIgRjoPwAAAD8+AAAAAAAAAAFXEAAAvgEAABhXP+iowNM/iYEYiIEY6D8AAAA/TgAAAAAAAAABWBAAAL4BAAAQOirwxdXTP4mBGIiBGOg/AAAAP1oAAAAAAAAAAVkQAAC+AQAAAAAAAAAA1D+JgRiIgRjoPwAAAD9aAAAAAAAAAAFaEAAAvgEAAPji6gcdFdQ/iYEYiIEY6D8AAAA/aQAAAAAAAAABWxAAAL4BAADoqMAXVz/UP4mBGIiBGOg/AAAAP2kAAAAAAAAAAVwQAAC+AQAA2G6WJ5Fp1D+JgRiIgRjoPwAAAD9pAAAAAAAAAAFdEAAAvgEAANJRgS+uftQ/iYEYiIEY6D8AAAA/eQAAAAAAAAABXhAAAL4BAADKNGw3y5PUP2mCJmiCJug/AAAAP3kAAAAAAAAAAV8QAAC+AQAAwhdXP+io1D9pgiZogiboPwAAAD95AAAAAAAAAAFgEAAAvgEAALLdLE8i09Q/SYM0SIM06D8AAAA/eQAAAAAAAAABYRAAAL4BAACqwBdXP+jUP0mDNEiDNOg/AAAAP4kAAAAAAAAAAWIQAAC+AQAAoKMCX1z91D9JgzRIgzToPwAAAD+JAAAAAAAAAAFjEAAAvgEAAJiG7WZ5EtU/SYM0SIM06D8AAAA/iQAAAAAAAAABZBAAAL4BAACQadhulifVPymEQiiEQug/AAAAP4kAAAAAAAAAAWUQAAC+AQAAiEzDdrM81T8phEIohELoPwAAAD+YAAAAAAAAAAFmEAAAvgEAAIAvrn7QUdU/KYRCKIRC6D8AAAA/mAAAAAAAAAABZxAAAL4BAABc/aCjAl/YP0mDNEiDNOg/AAAAPwAAAAAAAAAAAWgQAAC+AQAAVOCLqx902D8phEIohELoPwAAAD8PAAAAAAAAAAFpEAAAvgEAAE7DdrM8idg/KYRCKIRC6D8AAAA/LwAAAAAAAAABahAAAL4BAABOw3azPInYPwmFUAiFUOg/AAAAPy8AAAAAAAAAAWsQAAC+AQAARqZhu1me2D8JhVAIhVDoPwAAAD8+AAAAAAAAAAFsEAAAvgEAAD6JTMN2s9g/CYVQCIVQ6D8AAAA/PgAAAAAAAAABbRAAAL4BAAA2bDfLk8jYPwmFUAiFUOg/AAAAPz4AAAAAAAAAAW4QAAC+AQAAJjIN283y2D8JhVAIhVDoPwAAAD9OAAAAAAAAAAFvEAAAvgEAABb44uoHHdk/CYVQCIVQ6D8AAAA/TgAAAAAAAAABcBAAAL4BAAAEvrj6QUfZP+mFXuiFXug/AAAAP14AAAAAAAAAAXEQAAC+AQAA9oOOCnxx2T/phV7ohV7oPwAAAD9eAAAAAAAAAAFyEAAAvgEAAN4sTyLTsNk/6YVe6IVe6D8AAAA/XgAAAAAAAAABcxAAAL4BAADO8iQyDdvZP+mFXuiFXug/AAAAP14AAAAAAAAAAXQQAAC+AQAAvrj6QUcF2j/phV7ohV7oPwAAAD9tAAAAAAAAAAF1EAAAvgEAAKZhu1meRNo/6YVe6IVe6D8AAAA/bQAAAAAAAAABdhAAAL4BAACeRKZhu1naP+mFXuiFXug/AAAAP20AAAAAAAAAAXcQAAC+AQAAjgp8cfWD2j/phV7ohV7oPwAAAD99AAAAAAAAAAF4EAAAvgEAAIjtZnkSmdo/6YVe6IVe6D8AAAA/fQAAAAAAAAABeRAAAL4BAACA0FGBL67aP+mFXuiFXug/AAAAP30AAAAAAAAAAXoQAAC+AQAAeLM8iUzD2j/phV7ohV7oPwAAAD+MAAAAAAAAAAF7EAAAvgEAAHCWJ5Fp2No/6YVe6IVe6D8AAAA/jAAAAAAAAAABfBAAAL4BAABoeRKZhu3aP+mFXuiFXug/AAAAP5wAAAAAAAAAAX0QAAC+AQAAYFz9oKMC2z/phV7ohV7oPwAAAD/LAAAAAAAAAAF+EAAAvgEAAMo0bDfLk9w/KYRCKIRC6D8AAAA/AAAAAAAAAAABfxAAAL4BAADCF1c/6KjcPymEQiiEQug/AAAAP1MAAAAAAAAAAYAQAAC+AQAAuvpBRwW+3D8phEIohELoPwAAAD9TAAAAAAAAAAGBEAAAvgEAALLdLE8i09w/KYRCKIRC6D8AAAA/YwAAAAAAAAABghAAAL4BAACqwBdXP+jcPymEQiiEQug/AAAAP3IAAAAAAAAAAYMQAAC+AQAAoqMCX1z93D8phEIohELoPwAAAD9yAAAAAAAAAAGEEAAAvgEAAJqG7WZ5Et0/KYRCKIRC6D8AAAA/cgAAAAAAAAABhRAAAL4BAACKTMN2szzdPymEQiiEQug/AAAAP4IAAAAAAAAAAYYQAAC+AQAAgi+uftBR3T8phEIohELoPwAAAD+CAAAAAAAAAAGHEAAAvgEAAHoSmYbtZt0/KYRCKIRC6D8AAAA/ggAAAAAAAAABiBAAAL4BAABy9YOOCnzdPymEQiiEQug/AAAAP5IAAAAAAAAAAYkQAAC+AQAAathulieR3T8phEIohELoPwAAAD+SAAAAAAAAAAGKEAAAvgEAAGK7WZ5Ept0/KYRCKIRC6D8AAAA/kgAAAAAAAAABixAAAL4BAABankSmYbvdPymEQiiEQug/AAAAP5IAAAAAAAAAAYwQAAC+AQAAVIEvrn7Q3T8phEIohELoPwAAAD+hAAAAAAAAAAGNEAAAvgEAAEpkGrab5d0/KYRCKIRC6D8AAAA/oQAAAAAAAAABjhAAAL4BAABERwW+uPrdPymEQiiEQug/AAAAP6EAAAAAAAAAAY8QAAC+AQAAOirwxdUP3j8phEIohELoPwAAAD+xAAAAAAAAAAGQEAAAvgEAADQN283yJN4/KYRCKIRC6D8AAAA/sQAAAAAAAAABkRAAAL4BAAAq8MXVDzrePymEQiiEQug/AAAAP7EAAAAAAAAAAZIQAAC+AQAAJNOw3SxP3j8phEIohELoPwAAAD/AAAAAAAAAAAGTEAAAvgEAABq2m+VJZN4/KYRCKIRC6D8AAAA/0AAAAAAAAAABlBAAAL4BAAAUmYbtZnnePymEQiiEQug/AAAAP7EEAAAAAAAAAZUQAAC+AQAAaHkSmYbt4D+JgRiIgRjoPwAAAD8AAAAAAAAAAAGWEAAAvgEAAOPqBx0V+OA/iYEYiIEY6D8AAAA/bQAAAAAAAAABlxAAAL4BAABgXP2gowLhP4mBGIiBGOg/AAAAP30AAAAAAAAAAZgQAAC+AQAA283yJDIN4T+JgRiIgRjoPwAAAD99AAAAAAAAAAGZEAAAvgEAAFg/6KjAF+E/iYEYiIEY6D8AAAA/fQAAAAAAAAABmhAAAL4BAADTsN0sTyLhP4mBGIiBGOg/AAAAP4wAAAAAAAAAAZsQAAC+AQAAUCLTsN0s4T+JgRiIgRjoPwAAAD+MAAAAAAAAAAGcEAAAvgEAAMuTyDRsN+E/iYEYiIEY6D8AAAA/nAAAAAAAAAABnRAAAL4BAABIBb64+kHhP4mBGIiBGOg/AAAAP6wAAAAAAAAAAZ4QAAC+AQAAw3azPIlM4T+JgRiIgRjoPwAAAD+sAAAAAAAAAAGfEAAAvgEAAMN2szyJTOE/qYAKqIAK6D8AAAA/rAAAAAAAAAABoBAAAL4BAABA6KjAF1fhP6mACqiACug/AAAAP7sAAAAAAAAAAaEQAAC+AQAAQOiowBdX4T/Jf/zHf/znPwAAAD/bAAAAAAAAAAGiEAAAvgEAALxZnkSmYeE/yX/8x3/85z8AAAA/6gAAAAAAAAABoxAAAL4BAADBF1c/6KjiPwh+4Ad+4Oc/AAAAPwAAAAAAAAAAAaQQAAC+AQAAPYlMw3az4j8IfuAHfuDnPwAAAD8AAAAAAAAAAAGlEAAAvgEAALn6QUcFvuI/CH7gB37g5z8AAAA/FgAAAAAAAAABphAAAL4BAAA1bDfLk8jiPwh+4Ad+4Oc/AAAAPzUAAAAAAAAAAacQAAC+AQAAsd0sTyLT4j8IfuAHfuDnPwAAAD81AAAAAAAAAAGoEAAAvgEAAC1PItOw3eI/6X7u537u5z8AAAA/RQAAAAAAAAABqRAAAL4BAACpwBdXP+jiP8l//Md//Oc/AAAAP0UAAAAAAAAAAaoQAAC+AQAAJjIN283y4j/Jf/zHf/znPwAAAD9VAAAAAAAAAAGrEAAAvgEAAKGjAl9c/eI/yX/8x3/85z8AAAA/ZAAAAAAAAAABrBAAAL4BAAAeFfji6gfjP8l//Md//Oc/AAAAP2QAAAAAAAAAAa0QAAC+AQAAmYbtZnkS4z/Jf/zHf/znPwAAAD90AAAAAAAAAAGuEAAAvgEAABb44uoHHeM/yX/8x3/85z8AAAA/dAAAAAAAAAABrxAAAL4BAACRadhulifjP8l//Md//Oc/AAAAP3QAAAAAAAAAAbAQAAC+AQAADtvN8iQy4z/Jf/zHf/znPwAAAD+EAAAAAAAAAAGxEAAAvgEAAIlMw3azPOM/yX/8x3/85z8AAAA/hAAAAAAAAAABshAAAL4BAAAGvrj6QUfjP8l//Md//Oc/AAAAP4QAAAAAAAAAAbMQAAC+AQAAgS+uftBR4z/Jf/zHf/znPwAAAD+EAAAAAAAAAAG0EAAAvgEAAP6gowJfXOM/yX/8x3/85z8AAAA/kwAAAAAAAAABtRAAAL4BAAB6EpmG7WbjP8l//Md//Oc/AAAAP5MAAAAAAAAAAbYQAAC+AQAA9oOOCnxx4z/Jf/zHf/znPwAAAD+TAAAAAAAAAAG3EAAAvgEAAHL1g44KfOM/yX/8x3/85z8AAAA/kwAAAAAAAAABuBAAAL4BAADuZnkSmYbjP8l//Md//Oc/AAAAP6MAAAAAAAAAAbkQAAC+AQAAathulieR4z/Jf/zHf/znPwAAAD+jAAAAAAAAAAG6EAAAvgEAAOZJZBq2m+M/yX/8x3/85z8AAAA/owAAAAAAAAABuxAAAL4BAABiu1meRKbjP8l//Md//Oc/AAAAP7IAAAAAAAAAAbwQAAC+AQAA3yxPItOw4z/Jf/zHf/znPwAAAD+yAAAAAAAAAAG9EAAAvgEAAFqeRKZhu+M/yX/8x3/85z8AAAA/sgAAAAAAAAABvhAAAL4BAADXDzoq8MXjP8l//Md//Oc/AAAAP7IAAAAAAAAAAb8QAAC+AQAAUoEvrn7Q4z/Jf/zHf/znPwAAAD/CAAAAAAAAAAHAEAAAvgEAAM/yJDIN2+M/yX/8x3/85z8AAAA/wgAAAAAAAAABwRAAAL4BAABKZBq2m+XjP8l//Md//Oc/AAAAPwEBAAAAAAAAAcIQAAC+AQAAx9UPOirw4z/Jf/zHf/znPwAAAD9eAQAAAAAAAAHDEAAAvgEAAEJHBb64+uM/yX/8x3/85z8AAAA/XgEAAAAAAAABxBAAAL4BAABmeRKZhu22P/iBH/iBH9g/AAAAPwAAAAAAAAAAAcUQAAC+AQAAZnkSmYbttj+4gzu4gzvYPwAAAD9VAAAAAAAAAAHGEAAAvgEAAGZ5EpmG7bY/eYVXeIVX2D8AAAA/VQAAAAAAAAABxxAAAL4BAABmeRKZhu22PzmHcziHc9g/AAAAP1UAAAAAAAAAAcgQAAC+AQAAZnkSmYbttj+5iqu4iqvYPwAAAD9kAAAAAAAAAAHJEAAAvgEAAGZ5EpmG7bY/eYzHeIzH2D8AAAA/ZAAAAAAAAAAByhAAAL4BAABmeRKZhu22PzmO4ziO49g/AAAAP2QAAAAAAAAAAcsQAAC+AQAAZnkSmYbttj/6j//4j//YPwAAAD90AAAAAAAAAAHMEAAAvgEAAGZ5EpmG7bY/epM3eZM32T8AAAA/dAAAAAAAAAABzRAAAL4BAABmeRKZhu22PzqVUzmVU9k/AAAAP3QAAAAAAAAAAc4QAAC+AQAAZnkSmYbttj/6lm/5lm/ZPwAAAD90AAAAAAAAAAHPEAAAvgEAAGZ5EpmG7bY/upiLuZiL2T8AAAA/gwAAAAAAAAAB0BAAAL4BAABmeRKZhu22P3uap3map9k/AAAAP4MAAAAAAAAAAdEQAAC+AQAAZnkSmYbttj87nMM5nMPZPwAAAD+DAAAAAAAAAAHSEAAAvgEAAGZ5EpmG7bY/+53f+Z3f2T8AAAA/gwAAAAAAAAAB0xAAAL4BAABmeRKZhu22P7qf+7mf+9k/AAAAP5MAAAAAAAAAAdQQAAC+AQAAZnkSmYbttj96oRd6oRfaPwAAAD+TAAAAAAAAAAHVEAAAvgEAAGZ5EpmG7bY/OqMzOqMz2j8AAAA/owAAAAAAAAAB1hAAAL4BAABmeRKZhu22P/qkT/qkT9o/AAAAP6MAAAAAAAAAAdcQAAC+AQAAZnkSmYbttj+7pmu6pmvaPwAAAD+yAAAAAAAAAAHYEAAAvgEAAGZ5EpmG7bY/e6iHeqiH2j8AAAA/sgAAAAAAAAAB2RAAAL4BAABmeRKZhu22Pzuqozqqo9o/AAAAP7IAAAAAAAAAAdoQAAC+AQAAZnkSmYbttj/7q7/6q7/aPwAAAD/CAAAAAAAAAAHbEAAAvgEAAGZ5EpmG7bY/u63buq3b2j8AAAA/wgAAAAAAAAAB3BAAAL4BAABmeRKZhu22P3uv93qv99o/AAAAP8IAAAAAAAAAAd0QAAC+AQAAZnkSmYbttj88sRM7sRPbPwAAAD/SAAAAAAAAAAHeEAAAvgEAAGZ5EpmG7bY//LIv+7Iv2z8AAAA/0gAAAAAAAAAB3xAAAL4BAABmeRKZhu22P7y0S7u0S9s/AAAAP9IAAAAAAAAAAeAQAAC+AQAAZnkSmYbttj98tmd7tmfbPwAAAD/xAAAAAAAAAAHhEAAAvgEAAGZ5EpmG7bY/PLiDO7iD2z8AAAA/8QAAAAAAAAAB4hAAAL4BAABmeRKZhu22P/y5n/u5n9s/AAAAPwABAAAAAAAAAeMQAAC+AQAAZnkSmYbttj94fud3fufXPwAAAD8AAAAAAAAAAAHkEAAAvgEAAEYFvrj6Qbc/eH7nd37n1z8AAAA/PwAAAAAAAAAB5RAAAL4BAAAokWnYbpa3P3h+53d+59c/AAAAP04AAAAAAAAAAeYQAAC+AQAACB0V+OLqtz94fud3fufXPwAAAD9OAAAAAAAAAAHnEAAAvgEAAOiowBdXP7g/OIADOIAD2D8AAAA/TgAAAAAAAAAB6BAAAL4BAADINGw3y5O4PziAAziAA9g/AAAAP04AAAAAAAAAAekQAAC+AQAAikzDdrM8uT/4gR/4gR/YPwAAAD9eAAAAAAAAAAHqEAAAvgEAAGrYbpYnkbk/uIM7uIM72D8AAAA/XgAAAAAAAAAB6xAAAL4BAAAq8MXVDzq6P3mFV3iFV9g/AAAAP14AAAAAAAAAAewQAAC+AQAAzJPINGw3uz85h3M4h3PYPwAAAD9tAAAAAAAAAAHtEAAAvgEAAIyrH3RU4Ls/OYdzOIdz2D8AAAA/bQAAAAAAAAAB7hAAAL4BAAAM283yJDK9PzmHcziHc9g/AAAAP20AAAAAAAAAAe8QAAC+AQAAzvIkMg3bvT85h3M4h3PYPwAAAD9tAAAAAAAAAAHwEAAAvgEAAG6WJ5Fp2L4/+YiP+IiP2D8AAAA/bQAAAAAAAAAB8RAAAL4BAAD44uoHHRXAP7mKq7iKq9g/AAAAP30AAAAAAAAAAfIQAAC+AQAA2G6WJ5FpwD+5iqu4iqvYPwAAAD99AAAAAAAAAAHzEAAAvgEAAJmG7WZ5EsE/eYzHeIzH2D8AAAA/fQAAAAAAAAAB9BAAAL4BAAB6EpmG7WbBP3mMx3iMx9g/AAAAP30AAAAAAAAAAfUQAAC+AQAAC3xx9YOOwj95jMd4jMfYPwAAAD+NAAAAAAAAAAH2EAAAvgEAAMuTyDRsN8M/eYzHeIzH2D8AAAA/jQAAAAAAAAAB9xAAAL4BAAB7cfWDjgrEP3mMx3iMx9g/AAAAP40AAAAAAAAAAfgQAAC+AQAALU8i07DdxD95jMd4jMfYPwAAAD+cAAAAAAAAAAH5EAAAvgEAAP2gowJfXMU/eYzHeIzH2D8AAAA/nAAAAAAAAAAB+hAAAL4BAAC/uPpBRwXGP3mMx3iMx9g/AAAAP5wAAAAAAAAAAfsQAAC+AQAAjwp8cfWDxj95jMd4jMfYPwAAAD+cAAAAAAAAAAH8EAAAvgEAAE8i07DdLMc/eYzHeIzH2D8AAAA/rAAAAAAAAAAB/RAAAL4BAAAhdFTgi6vHP3mMx3iMx9g/AAAAP6wAAAAAAAAAAf4QAAC+AQAA4YurH3RUyD95jMd4jMfYPwAAAD+sAAAAAAAAAAH/EAAAvgEAALPdLE8i08g/eYzHeIzH2D8AAAA/rAAAAAAAAAABABEAAL4BAACBL65+0FHJP3mMx3iMx9g/AAAAP7wAAAAAAAAAAQERAAC+AQAAQUcFvrj6yT95jMd4jMfYPwAAAD+8AAAAAAAAAAECEQAAvgEAACHTsN0sT8o/eYzHeIzH2D8AAAA/vAAAAAAAAAABAxEAAL4BAADj6gcdFfjKP3mMx3iMx9g/AAAAP7wAAAAAAAAAAQQRAAC+AQAAowJfXP2gyz95jMd4jMfYPwAAAD/LAAAAAAAAAAEFEQAAvgEAAHNU4IurH8w/eYzHeIzH2D8AAAA/ywAAAAAAAAABBhEAAL4BAAA1bDfLk8jMP3mMx3iMx9g/AAAAP8sAAAAAAAAAAQcRAAC+AQAAFfji6gcdzT95jMd4jMfYPwAAAD/LAAAAAAAAAAEIEQAAvgEAAOVJZBq2m80/eYzHeIzH2D8AAAA/2wAAAAAAAAABCREAAL4BAADH1Q86KvDNP3mMx3iMx9g/AAAAP9sAAAAAAAAAAQoRAAC+AQAAlyeRadhuzj95jMd4jMfYPwAAAD/bAAAAAAAAAAELEQAAvgEAAIftZnkSmc4/eYzHeIzH2D8AAAA/2wAAAAAAAAABDBEAAL4BAABneRKZhu3OP3mMx3iMx9g/AAAAP+oAAAAAAAAAAQ0RAAC+AQAARwW+uPpBzz95jMd4jMfYPwAAAD/qAAAAAAAAAAEOEQAAvgEAACmRadhuls8/eYzHeIzH2D8AAAA/6gAAAAAAAAABDxEAAL4BAAAZVz/oqMDPP3mMx3iMx9g/AAAAP/oAAAAAAAAAARARAAC+AQAAfHH1g44K0D95jMd4jMfYPwAAAD/6AAAAAAAAAAEREQAAvgEAAHRU4IurH9A/eYzHeIzH2D8AAAA/+gAAAAAAAAABEhEAAL4BAABkGrab5UnQP3mMx3iMx9g/AAAAPwoBAAAAAAAAARMRAAC+AQAAVuCLqx900D95jMd4jMfYPwAAAD8KAQAAAAAAAAEUEQAAvgEAAEamYbtZntA/eYzHeIzH2D8AAAA/CgEAAAAAAAABFREAAL4BAAA+iUzDdrPQP3mMx3iMx9g/AAAAPwoBAAAAAAAAARYRAAC+AQAAJDIN283y0D95jMd4jMfYPwAAAD8KAQAAAAAAAAEXEQAAvgEAABT44uoHHdE/eYzHeIzH2D8AAAA/GQEAAAAAAAABGBEAAL4BAAAM283yJDLRP3mMx3iMx9g/AAAAPxkBAAAAAAAAARkRAAC+AQAA9oOOCnxx0T95jMd4jMfYPwAAAD8ZAQAAAAAAAAEaEQAAvgEAAO5meRKZhtE/eYzHeIzH2D8AAAA/KQEAAAAAAAABGxEAAL4BAADeLE8i07DRP3mMx3iMx9g/AAAAPykBAAAAAAAAARwRAAC+AQAA1g86KvDF0T95jMd4jMfYPwAAAD8pAQAAAAAAAAEdEQAAvgEAAMbVDzoq8NE/eYzHeIzH2D8AAAA/KQEAAAAAAAABHhEAAL4BAAC+uPpBRwXSP3mMx3iMx9g/AAAAPykBAAAAAAAAAR8RAAC+AQAAtpvlSWQa0j95jMd4jMfYPwAAAD85AQAAAAAAAAEgEQAAvgEAAK5+0FGBL9I/eYzHeIzH2D8AAAA/OQEAAAAAAAABIREAAL4BAACmYbtZnkTSP3mMx3iMx9g/AAAAPzkBAAAAAAAAASIRAAC+AQAAnkSmYbtZ0j95jMd4jMfYPwAAAD9IAQAAAAAAAAEjEQAAvgEAAJYnkWnYbtI/eYzHeIzH2D8AAAA/WAEAAAAAAAABJBEAAL4BAACOCnxx9YPSP3mMx3iMx9g/AAAAP1gBAAAAAAAAASURAAC+AQAAhu1meRKZ0j95jMd4jMfYPwAAAD9nAQAAAAAAAAEmEQAAvgEAAH7QUYEvrtI/eYzHeIzH2D8AAAA/ZwEAAAAAAAABJxEAAL4BAABulieRadjSP3mMx3iMx9g/AAAAP2cBAAAAAAAAASgRAAC+AQAAaHkSmYbt0j+5iqu4iqvYPwAAAD93AQAAAAAAAAEpEQAAvgEAAGBc/aCjAtM/+YiP+IiP2D8AAAA/dwEAAAAAAAABKhEAAL4BAABYP+iowBfTP/mIj/iIj9g/AAAAP3cBAAAAAAAAASsRAAC+AQAAUCLTsN0s0z/5iI/4iI/YPwAAAD+HAQAAAAAAAAEsEQAAvgEAAEgFvrj6QdM/+YiP+IiP2D8AAAA/hwEAAAAAAAABLREAAL4BAABA6KjAF1fTP/mIj/iIj9g/AAAAP4cBAAAAAAAAAS4RAAC+AQAAOMuTyDRs0z/5iI/4iI/YPwAAAD+WAQAAAAAAAAEvEQAAvgEAADCuftBRgdM/+YiP+IiP2D8AAAA/lgEAAAAAAAABMBEAAL4BAAAwrn7QUYHTPzmHcziHc9g/AAAAP5YBAAAAAAAAATERAAC+AQAAKJFp2G6W0z85h3M4h3PYPwAAAD+mAQAAAAAAAAEyEQAAvgEAACB0VOCLq9M/OYdzOIdz2D8AAAA/tgEAAAAAAAABMxEAAL4BAAAgdFTgi6vTP3mFV3iFV9g/AAAAP7YBAAAAAAAAATQRAAC+AQAAGFc/6KjA0z95hVd4hVfYPwAAAD/FAQAAAAAAAAE1EQAAvgEAABA6KvDF1dM/uIM7uIM72D8AAAA/7AEAAAAAAAABNhEAAL4BAAAIHRX44urTP7iDO7iDO9g/AAAAPxsCAAAAAAAAATcRAAC+AQAAAAAAAAAA1D95hVd4hVfYPwAAAD9aAgAAAAAAAAE4EQAAvgEAAAAAAAAAANQ/OYdzOIdz2D8AAAA/WgIAAAAAAAABOREAAL4BAAAAAAAAAADUP/mIj/iIj9g/AAAAP1oCAAAAAAAAAToRAAC+AQAAAAAAAAAA1D+5iqu4iqvYPwAAAD9aAgAAAAAAAAE7EQAAvgEAAAAAAAAAANQ/eYzHeIzH2D8AAAA/aQIAAAAAAAABPBEAAL4BAAAAAAAAAADUP/qP//iP/9g/AAAAP2kCAAAAAAAAAT0RAAC+AQAAAAAAAAAA1D96kzd5kzfZPwAAAD95AgAAAAAAAAE+EQAAvgEAAAAAAAAAANQ/OpVTOZVT2T8AAAA/eQIAAAAAAAABPxEAAL4BAAAAAAAAAADUP/qWb/mWb9k/AAAAP3kCAAAAAAAAAUARAAC+AQAAAAAAAAAA1D+6mIu5mIvZPwAAAD95AgAAAAAAAAFBEQAAvgEAAAAAAAAAANQ/O5zDOZzD2T8AAAA/iQIAAAAAAAABQhEAAL4BAAAAAAAAAADUP/ud3/md39k/AAAAP4kCAAAAAAAAAUMRAAC+AQAAAAAAAAAA1D96oRd6oRfaPwAAAD+YAgAAAAAAAAFEEQAAvgEAAAAAAAAAANQ/OqMzOqMz2j8AAAA/mAIAAAAAAAABRREAAL4BAAAAAAAAAADUP/qkT/qkT9o/AAAAP6gCAAAAAAAAAUYRAAC+AQAAAAAAAAAA1D+7pmu6pmvaPwAAAD+4AgAAAAAAAAFHEQAAvgEAAAAAAAAAANQ/e6iHeqiH2j8AAAA/uAIAAAAAAAABSBEAAL4BAAAAAAAAAADUPzuqozqqo9o/AAAAP8cCAAAAAAAAAUkRAAC+AQAACB0V+OLq0z87qqM6qqPaPwAAAD81AwAAAAAAAAFKEQAAvgEAABA6KvDF1dM/O6qjOqqj2j8AAAA/RAMAAAAAAAABSxEAAL4BAAAYVz/oqMDTPzuqozqqo9o/AAAAP0QDAAAAAAAAAUwRAAC+AQAAIHRU4Iur0z87qqM6qqPaPwAAAD9UAwAAAAAAAAFNEQAAvgEAACiRadhultM/O6qjOqqj2j8AAAA/VAMAAAAAAAABThEAAL4BAAAwrn7QUYHTPzuqozqqo9o/AAAAP1QDAAAAAAAAAU8RAAC+AQAAOMuTyDRs0z87qqM6qqPaPwAAAD9UAwAAAAAAAAFQEQAAvgEAAEDoqMAXV9M/O6qjOqqj2j8AAAA/YwMAAAAAAAABUREAAL4BAABQItOw3SzTPzuqozqqo9o/AAAAP2MDAAAAAAAAAVIRAAC+AQAAWD/oqMAX0z87qqM6qqPaPwAAAD9jAwAAAAAAAAFTEQAAvgEAAGh5EpmG7dI/O6qjOqqj2j8AAAA/YwMAAAAAAAABVBEAAL4BAABulieRadjSPzuqozqqo9o/AAAAP3MDAAAAAAAAAVURAAC+AQAAhu1meRKZ0j87qqM6qqPaPwAAAD9zAwAAAAAAAAFWEQAAvgEAAJ5EpmG7WdI/O6qjOqqj2j8AAAA/cwMAAAAAAAABVxEAAL4BAACuftBRgS/SPzuqozqqo9o/AAAAP3MDAAAAAAAAAVgRAAC+AQAAxtUPOirw0T87qqM6qqPaPwAAAD+DAwAAAAAAAAFZEQAAvgEAANYPOirwxdE/O6qjOqqj2j8AAAA/gwMAAAAAAAABWhEAAL4BAADuZnkSmYbRPzuqozqqo9o/AAAAP4MDAAAAAAAAAVsRAAC+AQAA/qCjAl9c0T87qqM6qqPaPwAAAD+DAwAAAAAAAAFcEQAAvgEAABT44uoHHdE/O6qjOqqj2j8AAAA/kgMAAAAAAAABXREAAL4BAAAsTyLTsN3QPzuqozqqo9o/AAAAP5IDAAAAAAAAAV4RAAC+AQAAPolMw3az0D87qqM6qqPaPwAAAD+SAwAAAAAAAAFfEQAAvgEAAFbgi6sfdNA/O6qjOqqj2j8AAAA/kgMAAAAAAAABYBEAAL4BAABkGrab5UnQPzuqozqqo9o/AAAAP6IDAAAAAAAAAWERAAC+AQAAfHH1g44K0D87qqM6qqPaPwAAAD+iAwAAAAAAAAFiEQAAvgEAABlXP+iowM8/O6qjOqqj2j8AAAA/ogMAAAAAAAABYxEAAL4BAABXP+iowBfPPzuqozqqo9o/AAAAP6IDAAAAAAAAAWQRAAC+AQAAh+1meRKZzj87qqM6qqPaPwAAAD+yAwAAAAAAAAFlEQAAvgEAAKdhu1meRM4/O6qjOqqj2j8AAAA/sgMAAAAAAAABZhEAAL4BAADXDzoq8MXNPzuqozqqo9o/AAAAP7IDAAAAAAAAAWcRAAC+AQAA9YOOCnxxzT87qqM6qqPaPwAAAD+yAwAAAAAAAAFoEQAAvgEAACUyDdvN8sw/O6qjOqqj2j8AAAA/wQMAAAAAAAABaREAAL4BAABFpmG7WZ7MPzuqozqqo9o/AAAAP8EDAAAAAAAAAWoRAAC+AQAAg44KfHH1yz87qqM6qqPaPwAAAD/BAwAAAAAAAAFrEQAAvgEAAKMCX1z9oMs/O6qjOqqj2j8AAAA/wQMAAAAAAAABbBEAAL4BAADj6gcdFfjKPzuqozqqo9o/AAAAP9EDAAAAAAAAAW0RAAC+AQAAEZmG7WZ5yj87qqM6qqPaPwAAAD/RAwAAAAAAAAFuEQAAvgEAAEFHBb64+sk/O6qjOqqj2j8AAAA/0QMAAAAAAAABbxEAAL4BAACBL65+0FHJPzuqozqqo9o/AAAAP+ADAAAAAAAAAXARAAC+AQAA0VGBL65+yD87qqM6qqPaPwAAAD/gAwAAAAAAAAFxEQAAvgEAAAEAAAAAAMg/O6qjOqqj2j8AAAA/4AMAAAAAAAABchEAAL4BAABB6KjAF1fHPzuqozqqo9o/AAAAP+ADAAAAAAAAAXMRAAC+AQAAX1z9oKMCxz87qqM6qqPaPwAAAD/wAwAAAAAAAAF0EQAAvgEAAI8KfHH1g8Y/O6qjOqqj2j8AAAA/8AMAAAAAAAABdREAAL4BAACvftBRgS/GPzuqozqqo9o/AAAAP/ADAAAAAAAAAXYRAAC+AQAAv7j6QUcFxj87qqM6qqPaPwAAAD/wAwAAAAAAAAF3EQAAvgEAAN8sTyLTsMU/O6qjOqqj2j8AAAA/AAQAAAAAAAABeBEAAL4BAADtZnkSmYbFPzuqozqqo9o/AAAAPwAEAAAAAAAAAXkRAAC+AQAAHRX44uoHxT87qqM6qqPaPwAAAD8ABAAAAAAAAAF6EQAAvgEAAC1PItOw3cQ/O6qjOqqj2j8AAAA/AAQAAAAAAAABexEAAL4BAABNw3azPInEPzuqozqqo9o/AAAAPw8EAAAAAAAAAXwRAAC+AQAAXf2gowJfxD87qqM6qqPaPwAAAD8PBAAAAAAAAAF9EQAAvgEAAHtx9YOOCsQ/O6qjOqqj2j8AAAA/DwQAAAAAAAABfhEAAL4BAACLqx90VODDPzuqozqqo9o/AAAAPw8EAAAAAAAAAX8RAAC+AQAAqx90VOCLwz87qqM6qqPaPwAAAD8fBAAAAAAAAAGAEQAAvgEAANvN8iQyDcM/O6qjOqqj2j8AAAA/HwQAAAAAAAABgREAAL4BAADqBx0V+OLCPzuqozqqo9o/AAAAPx8EAAAAAAAAAYIRAAC+AQAAG7ab5Ulkwj87qqM6qqPaPwAAAD8vBAAAAAAAAAGDEQAAvgEAACvwxdUPOsI/O6qjOqqj2j8AAAA/LwQAAAAAAAABhBEAAL4BAABKZBq2m+XBP3uoh3qoh9o/AAAAPy8EAAAAAAAAAYURAAC+AQAAathulieRwT97qId6qIfaPwAAAD8vBAAAAAAAAAGGEQAAvgEAAIpMw3azPME/e6iHeqiH2j8AAAA/LwQAAAAAAAABhxEAAL4BAACpwBdXP+jAP3uoh3qoh9o/AAAAPz4EAAAAAAAAAYgRAAC+AQAAufpBRwW+wD97qId6qIfaPwAAAD8+BAAAAAAAAAGJEQAAvgEAAOiowBdXP8A/e6iHeqiH2j8AAAA/PgQAAAAAAAABihEAAL4BAAD44uoHHRXAP3uoh3qoh9o/AAAAP04EAAAAAAAAAYsRAAC+AQAAEDoq8MXVvz97qId6qIfaPwAAAD9OBAAAAAAAAAGMEQAAvgEAADCuftBRgb8/e6iHeqiH2j8AAAA/XQQAAAAAAAABjREAAL4BAABOItOw3Sy/P3uoh3qoh9o/AAAAP10EAAAAAAAAAY4RAAC+AQAAjgp8cfWDvj97qId6qIfaPwAAAD9tBAAAAAAAAAGPEQAAvgEAAK5+0FGBL74/e6iHeqiH2j8AAAA/bQQAAAAAAAABkBEAAL4BAADO8iQyDdu9P3uoh3qoh9o/AAAAP30EAAAAAAAAAZERAAC+AQAA7GZ5EpmGvT97qId6qIfaPwAAAD99BAAAAAAAAAGSEQAAvgEAAAzbzfIkMr0/e6iHeqiH2j8AAAA/fQQAAAAAAAABkxEAAL4BAAAuTyLTsN28P3uoh3qoh9o/AAAAP4wEAAAAAAAAAZQRAAC+AQAATsN2szyJvD97qId6qIfaPwAAAD+MBAAAAAAAAAGVEQAAvgEAAG43y5PINLw/e6iHeqiH2j8AAAA/jAQAAAAAAAABlhEAAL4BAACMqx90VOC7P3uoh3qoh9o/AAAAP4wEAAAAAAAAAZcRAAC+AQAArB90VOCLuz97qId6qIfaPwAAAD+cBAAAAAAAAAGYEQAAvgEAAOwHHRX44ro/e6iHeqiH2j8AAAA/nAQAAAAAAAABmREAAL4BAAAMfHH1g466P3uoh3qoh9o/AAAAP5wEAAAAAAAAAZoRAAC+AQAAKvDF1Q86uj97qId6qIfaPwAAAD+cBAAAAAAAAAGbEQAAvgEAAEpkGrab5bk/e6iHeqiH2j8AAAA/rAQAAAAAAAABnBEAAL4BAABq2G6WJ5G5P3uoh3qoh9o/AAAAP6wEAAAAAAAAAZ0RAAC+AQAAikzDdrM8uT97qId6qIfaPwAAAD+7BAAAAAAAAAGeEQAAvgEAAKrAF1c/6Lg/O6qjOqqj2j8AAAA/uwQAAAAAAAABnxEAAL4BAADINGw3y5O4Pzuqozqqo9o/AAAAP7sEAAAAAAAAAaARAAC+AQAA6KjAF1c/uD87qqM6qqPaPwAAAD+7BAAAAAAAAAGhEQAAvgEAAAgdFfji6rc/O6qjOqqj2j8AAAA/ywQAAAAAAAABohEAAL4BAAAokWnYbpa3Pzuqozqqo9o/AAAAP9oEAAAAAAAAAaMRAAC+AQAARgW+uPpBtz/7q7/6q7/aPwAAAD/aBAAAAAAAAAGkEQAAvgEAAEYFvrj6Qbc/u63buq3b2j8AAAA/2gQAAAAAAAABpREAAL4BAABmeRKZhu22P7ut27qt29o/AAAAP+oEAAAAAAAAAaYRAAC+AQAAhu1meRKZtj+7rdu6rdvaPwAAAD/qBAAAAAAAAAGnEQAAvgEAAAAAAAAAANQ/+YiP+IiP2D8AAAA/AAAAAAAAAAABqBEAAL4BAAAAAAAAAADUP7mKq7iKq9g/AAAAPw8AAAAAAAAAAakRAAC+AQAA+OLqBx0V1D+5iqu4iqvYPwAAAD9OAAAAAAAAAAGqEQAAvgEAAOiowBdXP9Q/uYqruIqr2D8AAAA/TgAAAAAAAAABqxEAAL4BAADgi6sfdFTUP7mKq7iKq9g/AAAAP04AAAAAAAAAAawRAAC+AQAA0lGBL65+1D+5iqu4iqvYPwAAAD9eAAAAAAAAAAGtEQAAvgEAAMIXVz/oqNQ/uYqruIqr2D8AAAA/XgAAAAAAAAABrhEAAL4BAACqwBdXP+jUP7mKq7iKq9g/AAAAP14AAAAAAAAAAa8RAAC+AQAAmIbtZnkS1T+5iqu4iqvYPwAAAD9eAAAAAAAAAAGwEQAAvgEAAHoSmYbtZtU/uYqruIqr2D8AAAA/XgAAAAAAAAABsREAAL4BAABankSmYbvVP7mKq7iKq9g/AAAAP20AAAAAAAAAAbIRAAC+AQAAMg3bzfIk1j+5iqu4iqvYPwAAAD9tAAAAAAAAAAGzEQAAvgEAABq2m+VJZNY/uYqruIqr2D8AAAA/bQAAAAAAAAABtBEAAL4BAAACX1z9oKPWP/mIj/iIj9g/AAAAP30AAAAAAAAAAbURAAC+AQAA8iQyDdvN1j/5iI/4iI/YPwAAAD99AAAAAAAAAAG2EQAAvgEAANzN8iQyDdc/OYdzOIdz2D8AAAA/fQAAAAAAAAABtxEAAL4BAADEdrM8iUzXP3mFV3iFV9g/AAAAP30AAAAAAAAAAbgRAAC+AQAAtDyJTMN21z+4gzu4gzvYPwAAAD+MAAAAAAAAAAG5EQAAvgEAAJzlSWQattc/+IEf+IEf2D8AAAA/jAAAAAAAAAABuhEAAL4BAACUyDRsN8vXP/iBH/iBH9g/AAAAP4wAAAAAAAAAAbsRAAC+AQAAhI4KfHH11z/4gR/4gR/YPwAAAD+MAAAAAAAAAAG8EQAAvgEAAHRU4IurH9g/+IEf+IEf2D8AAAA/nAAAAAAAAAABvREAAL4BAAB0VOCLqx/YPziAAziAA9g/AAAAP5wAAAAAAAAAAb4RAAC+AQAAZBq2m+VJ2D84gAM4gAPYPwAAAD+cAAAAAAAAAAG/EQAAvgEAAFTgi6sfdNg/eH7nd37n1z8AAAA/rAAAAAAAAAABwBEAAL4BAABOw3azPInYP3h+53d+59c/AAAAP6wAAAAAAAAAAcERAAC+AQAATsN2szyJ2D+4fMu3fMvXPwAAAD+sAAAAAAAAAAHCEQAAvgEAAEamYbtZntg/+Xqv93qv1z8AAAA/uwAAAAAAAAABwxEAAL4BAAA+iUzDdrPYP/l6r/d6r9c/AAAAP7sAAAAAAAAAAcQRAAC+AQAAPolMw3az2D83eZM3eZPXPwAAAD+7AAAAAAAAAAHFEQAAvgEAADZsN8uTyNg/N3mTN3mT1z8AAAA/ywAAAAAAAAABxhEAAL4BAAAuTyLTsN3YPzd5kzd5k9c/AAAAP8sAAAAAAAAAAccRAAC+AQAAHhX44uoH2T83eZM3eZPXPwAAAD/bAAAAAAAAAAHIEQAAvgEAABb44uoHHdk/N3mTN3mT1z8AAAA/2wAAAAAAAAAByREAAL4BAAAW+OLqBx3ZP3h3d3d3d9c/AAAAP9sAAAAAAAAAAcoRAAC+AQAABL64+kFH2T94d3d3d3fXPwAAAD/bAAAAAAAAAAHLEQAAvgEAAAS+uPpBR9k/uHVbt3Vb1z8AAAA/6gAAAAAAAAABzBEAAL4BAAD8oKMCX1zZP7h1W7d1W9c/AAAAP+oAAAAAAAAAAc0RAAC+AQAA9oOOCnxx2T+4dVu3dVvXPwAAAD/qAAAAAAAAAAHOEQAAvgEAAOZJZBq2m9k/uHVbt3Vb1z8AAAA/+gAAAAAAAAABzxEAAL4BAADWDzoq8MXZP/hzP/dzP9c/AAAAP/oAAAAAAAAAAdARAAC+AQAAxtUPOirw2T84ciM3ciPXPwAAAD/6AAAAAAAAAAHREQAAvgEAAL64+kFHBdo/OHIjN3Ij1z8AAAA/CQEAAAAAAAAB0hEAAL4BAAC2m+VJZBraP3hwB3dwB9c/AAAAPwkBAAAAAAAAAdMRAAC+AQAArn7QUYEv2j94cAd3cAfXPwAAAD8pAQAAAAAAAAHUEQAAvgEAAKZhu1meRNo/eHAHd3AH1z8AAAA/OAEAAAAAAAAB1REAAL4BAACeRKZhu1naP3hwB3dwB9c/AAAAP0gBAAAAAAAAAdYRAAC+AQAAlieRadhu2j94cAd3cAfXPwAAAD9IAQAAAAAAAAHXEQAAvgEAAI4KfHH1g9o/eHAHd3AH1z8AAAA/SAEAAAAAAAAB2BEAAL4BAACI7WZ5EpnaP3hwB3dwB9c/AAAAP1gBAAAAAAAAAdkRAAC+AQAAgNBRgS+u2j94cAd3cAfXPwAAAD9nAQAAAAAAAAHaEQAAvgEAAHizPIlMw9o/eHAHd3AH1z8AAAA/ZwEAAAAAAAAB2xEAAL4BAABwlieRadjaP3hwB3dwB9c/AAAAP3cBAAAAAAAAAdwRAAC+AQAAaHkSmYbt2j94cAd3cAfXPwAAAD93AQAAAAAAAAHdEQAAvgEAAGBc/aCjAts/eHAHd3AH1z8AAAA/hgEAAAAAAAAB3hEAAL4BAABYP+iowBfbP3hwB3dwB9c/AAAAP4YBAAAAAAAAAd8RAAC+AQAAUCLTsN0s2z94cAd3cAfXPwAAAD+WAQAAAAAAAAHgEQAAvgEAAEgFvrj6Qds/eHAHd3AH1z8AAAA/pgEAAAAAAAAB4REAAL4BAABA6KjAF1fbP3hwB3dwB9c/AAAAP6YBAAAAAAAAAeIRAAC+AQAAOMuTyDRs2z94cAd3cAfXPwAAAD+mAQAAAAAAAAHjEQAAvgEAADCuftBRgds/eHAHd3AH1z8AAAA/pgEAAAAAAAAB5BEAAL4BAAAokWnYbpbbP3hwB3dwB9c/AAAAP7UBAAAAAAAAAeURAAC+AQAAIHRU4Iur2z94cAd3cAfXPwAAAD+1AQAAAAAAAAHmEQAAvgEAABhXP+iowNs/eHAHd3AH1z8AAAA/tQEAAAAAAAAB5xEAAL4BAAAQOirwxdXbP3hwB3dwB9c/AAAAP8UBAAAAAAAAAegRAAC+AQAACB0V+OLq2z94cAd3cAfXPwAAAD/FAQAAAAAAAAHpEQAAvgEAAAAAAAAAANw/eHAHd3AH1z8AAAA/1QEAAAAAAAAB6hEAAL4BAAD44uoHHRXcP3hwB3dwB9c/AAAAP9UBAAAAAAAAAesRAAC+AQAA8sXVDzoq3D94cAd3cAfXPwAAAD/0AQAAAAAAAAHsEQAAvgEAAOqowBdXP9w/eHAHd3AH1z8AAAA/9AEAAAAAAAAB7REAAL4BAADii6sfdFTcP3hwB3dwB9c/AAAAPwMCAAAAAAAAAe4RAAC+AQAA2m6WJ5Fp3D94cAd3cAfXPwAAAD8DAgAAAAAAAAHvEQAAvgEAANJRgS+uftw/eHAHd3AH1z8AAAA/EwIAAAAAAAAB8BEAAL4BAADKNGw3y5PcP3hwB3dwB9c/AAAAPxMCAAAAAAAAAfERAAC+AQAAwhdXP+io3D+4buu2buvWPwAAAD8TAgAAAAAAAAHyEQAAvgEAALr6QUcFvtw/uG7rtm7r1j8AAAA/IwIAAAAAAAAB8xEAAL4BAACy3SxPItPcP7hu67Zu69Y/AAAAPyMCAAAAAAAAAfQRAAC+AQAAqsAXVz/o3D+4buu2buvWPwAAAD8yAgAAAAAAAAH1EQAAvgEAAKKjAl9c/dw/uG7rtm7r1j8AAAA/UgIAAAAAAAAB9hEAAL4BAACiowJfXP3cP/dsz/Zsz9Y/AAAAP1ICAAAAAAAAAfcRAAC+AQAAmobtZnkS3T/3bM/2bM/WPwAAAD92AgAAAAAAAAH4EQAAvgEAAJJp2G6WJ90/92zP9mzP1j8AAAA/hQIAAAAAAAAB+REAAL4BAACCL65+0FHdP/dsz/Zsz9Y/AAAAP5UCAAAAAAAAAfoRAAC+AQAAehKZhu1m3T/3bM/2bM/WPwAAAD+VAgAAAAAAAAH7EQAAvgEAAHL1g44KfN0/92zP9mzP1j8AAAA/pQIAAAAAAAAB/BEAAL4BAABq2G6WJ5HdP/dsz/Zsz9Y/AAAAP7QCAAAAAAAAAf0RAAC+AQAAYrtZnkSm3T/3bM/2bM/WPwAAAD/EAgAAAAAAAAH+EQAAvgEAAFqeRKZhu90/92zP9mzP1j8AAAA/1AIAAAAAAAAB/xEAAL4BAABUgS+uftDdPzdrszZrs9Y/AAAAP9QCAAAAAAAAAQASAAC+AQAASmQatpvl3T83a7M2a7PWPwAAAD/jAgAAAAAAAAEBEgAAvgEAAERHBb64+t0/N2uzNmuz1j8AAAA/8wIAAAAAAAABAhIAAL4BAAA6KvDF1Q/ePzdrszZrs9Y/AAAAP/MCAAAAAAAAAQMSAAC+AQAANA3bzfIk3j83a7M2a7PWPwAAAD8CAwAAAAAAAAEEEgAAvgEAACrwxdUPOt4/N2uzNmuz1j8AAAA/AgMAAAAAAAABBRIAAL4BAAAk07DdLE/ePzdrszZrs9Y/AAAAPxIDAAAAAAAAAQYSAAC+AQAAGrab5Ulk3j83a7M2a7PWPwAAAD8xAwAAAAAAAAEHEgAAvgEAABSZhu1med4/N2uzNmuz1j8AAAA/MQMAAAAAAAABCBIAAL4BAAAKfHH1g47ePzdrszZrs9Y/AAAAP0EDAAAAAAAAAQkSAAC+AQAABF9c/aCj3j83a7M2a7PWPwAAAD9BAwAAAAAAAAEKEgAAvgEAAPxBRwW+uN4/N2uzNmuz1j8AAAA/YAMAAAAAAAABCxIAAL4BAAD0JDIN283ePzdrszZrs9Y/AAAAP3ADAAAAAAAAAQwSAAC+AQAA7AcdFfji3j83a7M2a7PWPwAAAD+PAwAAAAAAAAENEgAAvgEAAOTqBx0V+N4/N2uzNmuz1j8AAAA/jwMAAAAAAAABDhIAAL4BAAAk07DdLE/ePzVWYzVWY9U/AAAAPwAAAAAAAAAAAQ8SAAC+AQAAKvDF1Q863j81VmM1VmPVPwAAAD8fAAAAAAAAAAEQEgAAvgEAACrwxdUPOt4/9Vd/9Vd/1T8AAAA/PgAAAAAAAAABERIAAL4BAAAq8MXVDzreP7ZZm7VZm9U/AAAAPz4AAAAAAAAAARISAAC+AQAAKvDF1Q863j92W7d1W7fVPwAAAD9OAAAAAAAAAAETEgAAvgEAACTTsN0sT94/Nl3TNV3T1T8AAAA/TgAAAAAAAAABFBIAAL4BAAAatpvlSWTeP/Ze7/Ve79U/AAAAP14AAAAAAAAAARUSAAC+AQAAFJmG7WZ53j+2YAu2YAvWPwAAAD9eAAAAAAAAAAEWEgAAvgEAABSZhu1med4/dmIndmIn1j8AAAA/XgAAAAAAAAABFxIAAL4BAAAKfHH1g47ePzdkQzZkQ9Y/AAAAP20AAAAAAAAAARgSAAC+AQAABF9c/aCj3j83ZEM2ZEPWPwAAAD9tAAAAAAAAAAEZEgAAvgEAAARfXP2go94/92Vf9mVf1j8AAAA/fQAAAAAAAAABGhIAAL4BAAAEX1z9oKPeP7dne7Zne9Y/AAAAP30AAAAAAAAAARsSAAC+AQAA/EFHBb643j93aZd2aZfWPwAAAD99AAAAAAAAAAEcEgAAvgEAAPxBRwW+uN4/N2uzNmuz1j8AAAA/jAAAAAAAAAABHRIAAL4BAAD0JDIN283ePzdrszZrs9Y/AAAAP4wAAAAAAAAAAR4SAAC+AQAA9CQyDdvN3j/3bM/2bM/WPwAAAD+MAAAAAAAAAAEfEgAAvgEAAOwHHRX44t4/uG7rtm7r1j8AAAA/uwAAAAAAAAABIBIAAL4BAADsBx0V+OLeP3hwB3dwB9c/AAAAP+oAAAAAAAAAASESAAC+AQAA7AcdFfji3j84ciM3ciPXPwAAAD/6AAAAAAAAAAEiEgAAvgEAAOwHHRX44t4/+HM/93M/1z8AAAA/CQEAAAAAAAABIxIAAL4BAADsBx0V+OLeP7h1W7d1W9c/AAAAPxkBAAAAAAAAASQSAAC+AQAA9CQyDdvN3j+4dVu3dVvXPwAAAD8pAQAAAAAAAAElEgAAvgEAAPxBRwW+uN4/uHVbt3Vb1z8AAAA/KQEAAAAAAAABJhIAAL4BAAAEX1z9oKPeP7h1W7d1W9c/AAAAPzgBAAAAAAAAAScSAAC+AQAAFJmG7WZ53j+4dVu3dVvXPwAAAD9IAQAAAAAAAAEoEgAAvgEAACTTsN0sT94/uHVbt3Vb1z8AAAA/SAEAAAAAAAABKRIAAL4BAAAq8MXVDzreP3h3d3d3d9c/AAAAP1gBAAAAAAAAASoSAAC+AQAANA3bzfIk3j94d3d3d3fXPwAAAD9YAQAAAAAAAAErEgAAvgEAADQN283yJN4/N3mTN3mT1z8AAAA/WAEAAAAAAAABLBIAAL4BAAA6KvDF1Q/ePzd5kzd5k9c/AAAAP2cBAAAAAAAAAS0SAAC+AQAAREcFvrj63T83eZM3eZPXPwAAAD9nAQAAAAAAAAEuEgAAvgEAAEpkGrab5d0/N3mTN3mT1z8AAAA/dwEAAAAAAAABLxIAAL4BAABUgS+uftDdPzd5kzd5k9c/AAAAP3cBAAAAAAAAATASAAC+AQAAWp5EpmG73T83eZM3eZPXPwAAAD93AQAAAAAAAAExEgAAvgEAAGK7WZ5Ept0/N3mTN3mT1z8AAAA/hgEAAAAAAAABMhIAAL4BAABq2G6WJ5HdPzd5kzd5k9c/AAAAP4YBAAAAAAAAATMSAAC+AQAAcvWDjgp83T83eZM3eZPXPwAAAD+WAQAAAAAAAAE0EgAAvgEAAHL1g44KfN0/+Xqv93qv1z8AAAA/lgEAAAAAAAABNRIAAL4BAAB6EpmG7WbdP/l6r/d6r9c/AAAAP6YBAAAAAAAAATYSAAC+AQAAehKZhu1m3T+4fMu3fMvXPwAAAD+mAQAAAAAAAAE3EgAAvgEAAAgdFfji6tM/+o//+I//2D8AAAA/AAAAAAAAAAABOBIAAL4BAAAIHRX44urTP7qRG7mRG9k/AAAAPw8AAAAAAAAAATkSAAC+AQAACB0V+OLq0z96kzd5kzfZPwAAAD8PAAAAAAAAAAE6EgAAvgEAAAAAAAAAANQ/OpVTOZVT2T8AAAA/LgAAAAAAAAABOxIAAL4BAADwxdUPOirUPzqVUzmVU9k/AAAAPy4AAAAAAAAAATwSAAC+AQAA4IurH3RU1D/6lm/5lm/ZPwAAAD8uAAAAAAAAAAE9EgAAvgEAAMo0bDfLk9Q/upiLuZiL2T8AAAA/LgAAAAAAAAABPhIAAL4BAACy3SxPItPUP3uap3map9k/AAAAPz4AAAAAAAAAAT8SAAC+AQAAmIbtZnkS1T97mqd5mqfZPwAAAD8+AAAAAAAAAAFAEgAAvgEAAIhMw3azPNU/e5qneZqn2T8AAAA/PgAAAAAAAAABQRIAAL4BAABq2G6WJ5HVP3uap3map9k/AAAAPz4AAAAAAAAAAUISAAC+AQAAUoEvrn7Q1T97mqd5mqfZPwAAAD9OAAAAAAAAAAFDEgAAvgEAACLTsN0sT9Y/O5zDOZzD2T8AAAA/TgAAAAAAAAABRBIAAL4BAADqBx0V+OLWP7qf+7mf+9k/AAAAP04AAAAAAAAAAUUSAAC+AQAArB90VOCL1z96oRd6oRfaPwAAAD9OAAAAAAAAAAFGEgAAvgEAAGw3y5PINNg/OqMzOqMz2j8AAAA/XQAAAAAAAAABRxIAAL4BAAA2bDfLk8jYP/qkT/qkT9o/AAAAP10AAAAAAAAAAUgSAAC+AQAABL64+kFH2T/6pE/6pE/aPwAAAD9dAAAAAAAAAAFJEgAAvgEAAM7yJDIN29k/u6ZruqZr2j8AAAA/XQAAAAAAAAABShIAAL4BAACWJ5Fp2G7aP3uoh3qoh9o/AAAAP20AAAAAAAAAAUsSAAC+AQAAaHkSmYbt2j97qId6qIfaPwAAAD9tAAAAAAAAAAFMEgAAvgEAAEDoqMAXV9s/e6iHeqiH2j8AAAA/bQAAAAAAAAABTRIAAL4BAAAIHRX44urbP3uoh3qoh9o/AAAAP20AAAAAAAAAAU4SAAC+AQAA4ourH3RU3D97qId6qIfaPwAAAD99AAAAAAAAAAFPEgAAvgEAAMo0bDfLk9w/e6iHeqiH2j8AAAA/fQAAAAAAAAABUBIAAL4BAACiowJfXP3cP3uoh3qoh9o/AAAAP30AAAAAAAAAAVESAAC+AQAAikzDdrM83T97qId6qIfaPwAAAD99AAAAAAAAAAFSEgAAvgEAAHoSmYbtZt0/e6iHeqiH2j8AAAA/jAAAAAAAAAABUxIAAL4BAABiu1meRKbdP7uma7qma9o/AAAAP4wAAAAAAAAAAVQSAAC+AQAAWp5EpmG73T+7pmu6pmvaPwAAAD+MAAAAAAAAAAFVEgAAvgEAAFSBL65+0N0/u6ZruqZr2j8AAAA/nAAAAAAAAAABVhIAAL4BAABKZBq2m+XdP7uma7qma9o/AAAAP5wAAAAAAAAAAVcSAAC+AQAASmQatpvl3T/6pE/6pE/aPwAAAD+7AAAAAAAAAAFYEgAAvgEAAERHBb64+t0/+qRP+qRP2j8AAAA/ywAAAAAAAAABWRIAAL4BAAA6KvDF1Q/eP/qkT/qkT9o/AAAAP8sAAAAAAAAAAVoSAAC+AQAANA3bzfIk3j/6pE/6pE/aPwAAAD/aAAAAAAAAAAFbEgAAvgEAACrwxdUPOt4/+qRP+qRP2j8AAAA/2gAAAAAAAAABXBIAAL4BAAAk07DdLE/eP/qkT/qkT9o/AAAAP+oAAAAAAAAAAV0SAAC+AQAAGrab5Ulk3j/6pE/6pE/aPwAAAD/qAAAAAAAAAAFeEgAAvgEAABSZhu1med4/+qRP+qRP2j8AAAA/+gAAAAAAAAABXxIAAL4BAAAKfHH1g47eP/qkT/qkT9o/AAAAP/oAAAAAAAAAAWASAAC+AQAABF9c/aCj3j/6pE/6pE/aPwAAAD8JAQAAAAAAAAFhEgAAvgEAAPxBRwW+uN4/+qRP+qRP2j8AAAA/GQEAAAAAAAABYhIAAL4BAAD0JDIN283eP/qkT/qkT9o/AAAAPygBAAAAAAAAAWMSAAC+AQAA7AcdFfji3j/6pE/6pE/aPwAAAD8oAQAAAAAAAAFkEgAAvgEAAOTqBx0V+N4/+qRP+qRP2j8AAAA/KAEAAAAAAAABZRIAAL4BAADczfIkMg3fP/qkT/qkT9o/AAAAPzgBAAAAAAAAAWYSAAC+AQAA1LDdLE8i3z/6pE/6pE/aPwAAAD9IAQAAAAAAAAFnEgAAvgEAAMyTyDRsN98/+qRP+qRP2j8AAAA/hgEAAAAAAAABaBIAAL4BAADGdrM8iUzfP/qkT/qkT9o/AAAAP5YBAAAAAAAAAWkSAAC+AQAA/EFHBb643j+6kRu5kRvZPwAAAD8AAAAAAAAAAAFqEgAAvgEAAPQkMg3bzd4/upEbuZEb2T8AAAA/TgAAAAAAAAABaxIAAL4BAAD0JDIN283eP3qTN3mTN9k/AAAAP04AAAAAAAAAAWwSAAC+AQAA9CQyDdvN3j86lVM5lVPZPwAAAD9eAAAAAAAAAAFtEgAAvgEAAOwHHRX44t4/OpVTOZVT2T8AAAA/XgAAAAAAAAABbhIAAL4BAADk6gcdFfjeP/qWb/mWb9k/AAAAP14AAAAAAAAAAW8SAAC+AQAA5OoHHRX43j+6mIu5mIvZPwAAAD9eAAAAAAAAAAFwEgAAvgEAANzN8iQyDd8/upiLuZiL2T8AAAA/bgAAAAAAAAABcRIAAL4BAADUsN0sTyLfP3uap3map9k/AAAAP24AAAAAAAAAAXISAAC+AQAA1LDdLE8i3z87nMM5nMPZPwAAAD9uAAAAAAAAAAFzEgAAvgEAAMyTyDRsN98/+53f+Z3f2T8AAAA/bgAAAAAAAAABdBIAAL4BAADGdrM8iUzfP/ud3/md39k/AAAAP30AAAAAAAAAAXUSAAC+AQAAxnazPIlM3z+6n/u5n/vZPwAAAD99AAAAAAAAAAF2EgAAvgEAALY8iUzDdt8/eqEXeqEX2j8AAAA/fQAAAAAAAAABdxIAAL4BAACsH3RU4IvfPzqjMzqjM9o/AAAAP30AAAAAAAAAAXgSAAC+AQAArB90VOCL3z/6pE/6pE/aPwAAAD+NAAAAAAAAAAF5EgAAvgEAAKQCX1z9oN8/+qRP+qRP2j8AAAA/jQAAAAAAAAABehIAAL4BAACc5UlkGrbfP7uma7qma9o/AAAAP40AAAAAAAAAAXsSAAC+AQAAnOVJZBq23z97qId6qIfaPwAAAD+cAAAAAAAAAAF8EgAAvgEAAJTINGw3y98/O6qjOqqj2j8AAAA/rAAAAAAAAAABfRIAAL4BAACMqx90VODfPzuqozqqo9o/AAAAP9sAAAAAAAAAAX4SAAC+AQAAjKsfdFTg3z/7q7/6q7/aPwAAAD8KAQAAAAAAAAF/EgAAvgEAAJTINGw3y98/+6u/+qu/2j8AAAA/GQEAAAAAAAABgBIAAL4BAACc5UlkGrbfP/urv/qrv9o/AAAAPxkBAAAAAAAAAYESAAC+AQAApAJfXP2g3z+7rdu6rdvaPwAAAD8pAQAAAAAAAAGCEgAAvgEAAKwfdFTgi98/u63buq3b2j8AAAA/KQEAAAAAAAABgxIAAL4BAAC2PIlMw3bfP3uv93qv99o/AAAAPykBAAAAAAAAAYQSAAC+AQAAvFmeRKZh3z97r/d6r/faPwAAAD85AQAAAAAAAAGFEgAAvgEAAMZ2szyJTN8/PLETO7ET2z8AAAA/OQEAAAAAAAABhhIAAL4BAADMk8g0bDffPzyxEzuxE9s/AAAAPzkBAAAAAAAAAYcSAAC+AQAA1LDdLE8i3z88sRM7sRPbPwAAAD9IAQAAAAAAAAGIEgAAvgEAANzN8iQyDd8/PLETO7ET2z8AAAA/SAEAAAAAAAABiRIAAL4BAADk6gcdFfjeP/yyL/uyL9s/AAAAP1gBAAAAAAAAAYoSAAC+AQAA7AcdFfji3j/8si/7si/bPwAAAD9YAQAAAAAAAAGLEgAAvgEAAPQkMg3bzd4//LIv+7Iv2z8AAAA/WAEAAAAAAAABjBIAAL4BAAD8QUcFvrjeP/yyL/uyL9s/AAAAP2gBAAAAAAAAAY0SAAC+AQAABF9c/aCj3j/8si/7si/bPwAAAD9oAQAAAAAAAAGOEgAAvgEAABSZhu1med4//LIv+7Iv2z8AAAA/aAEAAAAAAAABjxIAAL4BAAAUmYbtZnneP7y0S7u0S9s/AAAAP2gBAAAAAAAAAZASAAC+AQAAJNOw3SxP3j+8tEu7tEvbPwAAAD9oAQAAAAAAAAGREgAAvgEAACrwxdUPOt4/vLRLu7RL2z8AAAA/dwEAAAAAAAABkhIAAL4BAAA0DdvN8iTeP7y0S7u0S9s/AAAAP4cBAAAAAAAAAZMSAAC+AQAAOirwxdUP3j+8tEu7tEvbPwAAAD+WAQAAAAAAAAGUEgAAvgEAADoq8MXVD94/fLZne7Zn2z8AAAA/lgEAAAAAAAABlRIAAL4BAAA6KvDF1Q/ePzy4gzu4g9s/AAAAP6YBAAAAAAAAAZYSAAC+AQAAREcFvrj63T88uIM7uIPbPwAAAD/VAQAAAAAAAAGXEgAAvgEAAEpkGrab5d0/PLiDO7iD2z8AAAA/5QEAAAAAAAABmBIAAL4BAABKZBq2m+XdP/y5n/u5n9s/AAAAP+UBAAAAAAAAAZkSAAC+AQAARwW+uPpB5T+ph3qoh3roPwAAAD8AAAAAAAAAAAGaEgAAvgEAAMyTyDRsN+U/qYd6qId66D8AAAA/PwAAAAAAAAABmxIAAL4BAABPItOw3SzlP6mHeqiHeug/AAAAPz8AAAAAAAAAAZwSAAC+AQAA1LDdLE8i5T+ph3qoh3roPwAAAD8/AAAAAAAAAAGdEgAAvgEAANzN8iQyDeU/qYd6qId66D8AAAA/TgAAAAAAAAABnhIAAL4BAADk6gcdFfjkP6mHeqiHeug/AAAAP04AAAAAAAAAAZ8SAAC+AQAAZ3kSmYbt5D+ph3qoh3roPwAAAD9OAAAAAAAAAAGgEgAAvgEAAG+WJ5Fp2OQ/qYd6qId66D8AAAA/XgAAAAAAAAABoRIAAL4BAAB3szyJTMPkP6mHeqiHeug/AAAAP14AAAAAAAAAAaISAAC+AQAAf9BRgS+u5D+ph3qoh3roPwAAAD9eAAAAAAAAAAGjEgAAvgEAAIftZnkSmeQ/qYd6qId66D8AAAA/bgAAAAAAAAABpBIAAL4BAAATmYbtZnnkP6mHeqiHeug/AAAAP24AAAAAAAAAAaUSAAC+AQAAG7ab5Ulk5D+ph3qoh3roPwAAAD9uAAAAAAAAAAGmEgAAvgEAACPTsN0sT+Q/qYd6qId66D8AAAA/bgAAAAAAAAABpxIAAL4BAAAr8MXVDzrkP6mHeqiHeug/AAAAP30AAAAAAAAAAagSAAC+AQAAOirwxdUP5D+ph3qoh3roPwAAAD99AAAAAAAAAAGpEgAAvgEAAMfVDzoq8OM/qYd6qId66D8AAAA/fQAAAAAAAAABqhIAAL4BAADP8iQyDdvjP6mHeqiHeug/AAAAP30AAAAAAAAAAasSAAC+AQAAWp5EpmG74z+JiIiIiIjoPwAAAD+NAAAAAAAAAAGsEgAAvgEAAGK7WZ5EpuM/iYiIiIiI6D8AAAA/jQAAAAAAAAABrRIAAL4BAADuZnkSmYbjP4mIiIiIiOg/AAAAP40AAAAAAAAAAa4SAAC+AQAAehKZhu1m4z+JiIiIiIjoPwAAAD+NAAAAAAAAAAGvEgAAvgEAAIEvrn7QUeM/iYiIiIiI6D8AAAA/nAAAAAAAAAABsBIAAL4BAAAO283yJDLjP4mIiIiIiOg/AAAAP5wAAAAAAAAAAbESAAC+AQAAFvji6gcd4z+JiIiIiIjoPwAAAD+cAAAAAAAAAAGyEgAAvgEAAKGjAl9c/eI/iYiIiIiI6D8AAAA/nAAAAAAAAAABsxIAAL4BAACpwBdXP+jiP4mIiIiIiOg/AAAAP6wAAAAAAAAAAbQSAAC+AQAANWw3y5PI4j+JiIiIiIjoPwAAAD+sAAAAAAAAAAG1EgAAvgEAAEWmYbtZnuI/iYiIiIiI6D8AAAA/rAAAAAAAAAABthIAAL4BAADQUYEvrn7iP4mIiIiIiOg/AAAAP6wAAAAAAAAAAbcSAAC+AQAA4IurH3RU4j+JiIiIiIjoPwAAAD+8AAAAAAAAAAG4EgAAvgEAAG03y5PINOI/iYiIiIiI6D8AAAA/vAAAAAAAAAABuRIAAL4BAAB8cfWDjgriP4mIiIiIiOg/AAAAP7wAAAAAAAAAAboSAAC+AQAAhI4KfHH14T+JiIiIiIjoPwAAAD+8AAAAAAAAAAG7EgAAvgEAABE6KvDF1eE/iYiIiIiI6D8AAAA/ywAAAAAAAAABvBIAAL4BAAAZVz/oqMDhP4mIiIiIiOg/AAAAP8sAAAAAAAAAAb0SAAC+AQAAnOVJZBq24T+JiIiIiIjoPwAAAD/LAAAAAAAAAAG+EgAAvgEAACiRadhuluE/iYiIiIiI6D8AAAA/ywAAAAAAAAABvxIAAL4BAACsH3RU4IvhP4mIiIiIiOg/AAAAP9sAAAAAAAAAAcASAAC+AQAAtDyJTMN24T+JiIiIiIjoPwAAAD/bAAAAAAAAAAHBEgAAvgEAADjLk8g0bOE/iYiIiIiI6D8AAAA/2wAAAAAAAAABwhIAAL4BAABA6KjAF1fhP4mIiIiIiOg/AAAAP9sAAAAAAAAAAcMSAAC+AQAASAW+uPpB4T+JiIiIiIjoPwAAAD/rAAAAAAAAAAHEEgAAvgEAAFAi07DdLOE/iYiIiIiI6D8AAAA/6wAAAAAAAAABxRIAAL4BAABYP+iowBfhP4mIiIiIiOg/AAAAP+sAAAAAAAAAAcYSAAC+AQAAYFz9oKMC4T+JiIiIiIjoPwAAAD/rAAAAAAAAAAHHEgAAvgEAAGh5EpmG7eA/iYiIiIiI6D8AAAA/9wAAAAAAAAAByBIAAL4BAADrBx0V+OLgP4mIiIiIiOg/AAAAP/cAAAAAAAAAAckSAAC+AQAA8yQyDdvN4D+JiIiIiIjoPwAAAD/3AAAAAAAAAAHKEgAAvgEAAHezPIlMw+A/iYiIiIiI6D8AAAA/BwEAAAAAAAAByxIAAL4BAAD7QUcFvrjgP4mIiIiIiOg/AAAAPwcBAAAAAAAAAcwSAAC+AQAAf9BRgS+u4D+JiIiIiIjoPwAAAD8HAQAAAAAAAAHNEgAAvgEAAANfXP2go+A/iYiIiIiI6D8AAAA/BwEAAAAAAAABzhIAAL4BAACH7WZ5EpngP4mIiIiIiOg/AAAAPxYBAAAAAAAAAc8SAAC+AQAAC3xx9YOO4D+JiIiIiIjoPwAAAD8WAQAAAAAAAAHQEgAAvgEAAI8KfHH1g+A/iYiIiIiI6D8AAAA/FgEAAAAAAAAB0RIAAL4BAACXJ5Fp2G7gP4mIiIiIiOg/AAAAPxYBAAAAAAAAAdISAAC+AQAAn0SmYbtZ4D+JiIiIiIjoPwAAAD8mAQAAAAAAAAHTEgAAvgEAAKdhu1meROA/iYiIiIiI6D8AAAA/JgEAAAAAAAAB1BIAAL4BAAAyDdvN8iTgP4mIiIiIiOg/AAAAPyYBAAAAAAAAAdUSAAC+AQAAOirwxdUP4D+JiIiIiIjoPwAAAD8mAQAAAAAAAAHWEgAAvgEAAISOCnxx9d8/iYiIiIiI6D8AAAA/NgEAAAAAAAAB1xIAAL4BAACMqx90VODfP4mIiIiIiOg/AAAAPzYBAAAAAAAAAdgSAAC+AQAApAJfXP2g3z+JiIiIiIjoPwAAAD82AQAAAAAAAAHZEgAAvgEAAKwfdFTgi98/iYiIiIiI6D8AAAA/NgEAAAAAAAAB2hIAAL4BAAC8WZ5EpmHfP4mIiIiIiOg/AAAAP0UBAAAAAAAAAdsSAAC+AQAA1LDdLE8i3z+JiIiIiIjoPwAAAD9FAQAAAAAAAAHcEgAAvgEAAOTqBx0V+N4/iYiIiIiI6D8AAAA/RQEAAAAAAAAB3RIAAL4BAAD8QUcFvrjeP4mIiIiIiOg/AAAAP0UBAAAAAAAAAd4SAAC+AQAABF9c/aCj3j+JiIiIiIjoPwAAAD9VAQAAAAAAAAHfEgAAvgEAABSZhu1med4/iYiIiIiI6D8AAAA/VQEAAAAAAAAB4BIAAL4BAAAatpvlSWTeP4mIiIiIiOg/AAAAP1UBAAAAAAAAAeESAAC+AQAAKvDF1Q863j+JiIiIiIjoPwAAAD9VAQAAAAAAAAHiEgAAvgEAADQN283yJN4/iYiIiIiI6D8AAAA/ZQEAAAAAAAAB4xIAAL4BAAA6KvDF1Q/eP4mIiIiIiOg/AAAAP2UBAAAAAAAAAeQSAAC+AQAAREcFvrj63T+JiIiIiIjoPwAAAD9lAQAAAAAAAAHlEgAAvgEAAEpkGrab5d0/iYiIiIiI6D8AAAA/dAEAAAAAAAAB5hIAAL4BAABUgS+uftDdP4mIiIiIiOg/AAAAP3QBAAAAAAAAAecSAAC+AQAAWp5EpmG73T+JiIiIiIjoPwAAAD90AQAAAAAAAAHoEgAAvgEAAGrYbpYnkd0/iYiIiIiI6D8AAAA/hAEAAAAAAAAB6RIAAL4BAABy9YOOCnzdP4mIiIiIiOg/AAAAP4QBAAAAAAAAAeoSAAC+AQAAehKZhu1m3T+JiIiIiIjoPwAAAD+EAQAAAAAAAAHrEgAAvgEAAIIvrn7QUd0/iYiIiIiI6D8AAAA/hAEAAAAAAAAB7BIAAL4BAACKTMN2szzdP4mIiIiIiOg/AAAAP5MBAAAAAAAAAe0SAAC+AQAAmobtZnkS3T+JiIiIiIjoPwAAAD+TAQAAAAAAAAHuEgAAvgEAAKKjAl9c/dw/iYiIiIiI6D8AAAA/kwEAAAAAAAAB7xIAAL4BAACy3SxPItPcP4mIiIiIiOg/AAAAP5MBAAAAAAAAAfASAAC+AQAAwhdXP+io3D+JiIiIiIjoPwAAAD+jAQAAAAAAAAHxEgAAvgEAANpulieRadw/iYiIiIiI6D8AAAA/owEAAAAAAAAB8hIAAL4BAADyxdUPOircP4mIiIiIiOg/AAAAP6MBAAAAAAAAAfMSAAC+AQAAAAAAAAAA3D+JiIiIiIjoPwAAAD+jAQAAAAAAAAH0EgAAvgEAABhXP+iowNs/iYiIiIiI6D8AAAA/swEAAAAAAAAB9RIAAL4BAAAokWnYbpbbP4mIiIiIiOg/AAAAP7MBAAAAAAAAAfYSAAC+AQAAOMuTyDRs2z+ph3qoh3roPwAAAD+zAQAAAAAAAAH3EgAAvgEAAFAi07DdLNs/qYd6qId66D8AAAA/swEAAAAAAAAB+BIAAL4BAABgXP2gowLbP6mHeqiHeug/AAAAP8IBAAAAAAAAAfkSAAC+AQAAeLM8iUzD2j+ph3qoh3roPwAAAD/CAQAAAAAAAAH6EgAAvgEAAIjtZnkSmdo/yYZsyIZs6D8AAAA/wgEAAAAAAAAB+xIAAL4BAACeRKZhu1naP8mGbMiGbOg/AAAAP8IBAAAAAAAAAfwSAAC+AQAApmG7WZ5E2j/JhmzIhmzoPwAAAD/SAQAAAAAAAAH9EgAAvgEAAL64+kFHBdo/6YVe6IVe6D8AAAA/0gEAAAAAAAAB/hIAAL4BAADO8iQyDdvZP+mFXuiFXug/AAAAP9IBAAAAAAAAAf8SAAC+AQAA1g86KvDF2T8JhVAIhVDoPwAAAD/SAQAAAAAAAAEAEwAAvgEAAOZJZBq2m9k/CYVQCIVQ6D8AAAA/4gEAAAAAAAABARMAAL4BAAD2g44KfHHZPwmFUAiFUOg/AAAAP+IBAAAAAAAAAQITAAC+AQAA/KCjAl9c2T8JhVAIhVDoPwAAAD/iAQAAAAAAAAEDEwAAvgEAAAS+uPpBR9k/CYVQCIVQ6D8AAAA/8QEAAAAAAAABBBMAAL4BAAAW+OLqBx3ZPwmFUAiFUOg/AAAAP/EBAAAAAAAAAQUTAAC+AQAALk8i07Dd2D8JhVAIhVDoPwAAAD/xAQAAAAAAAAEGEwAAvgEAADZsN8uTyNg/CYVQCIVQ6D8AAAA/AQIAAAAAAAABBxMAAL4BAABOw3azPInYPwmFUAiFUOg/AAAAPwECAAAAAAAAAQgTAAC+AQAAVOCLqx902D8JhVAIhVDoPwAAAD8BAgAAAAAAAAEJEwAAvgEAAGQatpvlSdg/CYVQCIVQ6D8AAAA/AQIAAAAAAAABChMAAL4BAAB0VOCLqx/YPwmFUAiFUOg/AAAAPxACAAAAAAAAAQsTAAC+AQAAfHH1g44K2D8JhVAIhVDoPwAAAD8QAgAAAAAAAAEMEwAAvgEAAIyrH3RU4Nc/CYVQCIVQ6D8AAAA/IAIAAAAAAAABDRMAAL4BAACc5UlkGrbXPwmFUAiFUOg/AAAAPyACAAAAAAAAAQ4TAAC+AQAAnOVJZBq21z8phEIohELoPwAAAD8wAgAAAAAAAAEPEwAAvgEAAKQCX1z9oNc/KYRCKIRC6D8AAAA/MAIAAAAAAAABEBMAAL4BAAC0PIlMw3bXPymEQiiEQug/AAAAPz8CAAAAAAAAARETAAC+AQAAvFmeRKZh1z8phEIohELoPwAAAD8/AgAAAAAAAAESEwAAvgEAAMyTyDRsN9c/KYRCKIRC6D8AAAA/PwIAAAAAAAABExMAAL4BAADUsN0sTyLXPymEQiiEQug/AAAAPz8CAAAAAAAAARQTAAC+AQAA5OoHHRX41j8phEIohELoPwAAAD9PAgAAAAAAAAEVEwAAvgEAAOoHHRX44tY/KYRCKIRC6D8AAAA/TwIAAAAAAAABFhMAAL4BAAACX1z9oKPWPymEQiiEQug/AAAAP08CAAAAAAAAARcTAAC+AQAACnxx9YOO1j8phEIohELoPwAAAD9PAgAAAAAAAAEYEwAAvgEAACLTsN0sT9Y/KYRCKIRC6D8AAAA/XwIAAAAAAAABGRMAAL4BAAAq8MXVDzrWPymEQiiEQug/AAAAP18CAAAAAAAAARoTAAC+AQAAQkcFvrj61T8phEIohELoPwAAAD9fAgAAAAAAAAEbEwAAvgEAAFqeRKZhu9U/KYRCKIRC6D8AAAA/XwIAAAAAAAABHBMAAL4BAABiu1meRKbVPymEQiiEQug/AAAAP24CAAAAAAAAAR0TAAC+AQAAehKZhu1m1T8phEIohELoPwAAAD9uAgAAAAAAAAEeEwAAvgEAAIAvrn7QUdU/SYM0SIM06D8AAAA/bgIAAAAAAAABHxMAAL4BAACQadhulifVP0mDNEiDNOg/AAAAP24CAAAAAAAAASATAAC+AQAAmIbtZnkS1T9JgzRIgzToPwAAAD9+AgAAAAAAAAEhEwAAvgEAAKCjAl9c/dQ/aYImaIIm6D8AAAA/fgIAAAAAAAABIhMAAL4BAACqwBdXP+jUP2mCJmiCJug/AAAAP34CAAAAAAAAASMTAAC+AQAAst0sTyLT1D9pgiZogiboPwAAAD9+AgAAAAAAAAEkEwAAvgEAALr6QUcFvtQ/aYImaIIm6D8AAAA/jQIAAAAAAAABJRMAAL4BAADCF1c/6KjUP2mCJmiCJug/AAAAP40CAAAAAAAAASYTAAC+AQAAyjRsN8uT1D9pgiZogiboPwAAAD+NAgAAAAAAAAEnEwAAvgEAANhulieRadQ/aYImaIIm6D8AAAA/jQIAAAAAAAABKBMAAL4BAADgi6sfdFTUP2mCJmiCJug/AAAAP50CAAAAAAAAASkTAAC+AQAA6KjAF1c/1D9pgiZogiboPwAAAD+dAgAAAAAAAAEqEwAAvgEAAPDF1Q86KtQ/iYEYiIEY6D8AAAA/nQIAAAAAAAABKxMAAL4BAAAAAAAAAADUP4mBGIiBGOg/AAAAP50CAAAAAAAAASwTAAC+AQAACB0V+OLq0z+pgAqogAroPwAAAD+tAgAAAAAAAAEtEwAAvgEAABhXP+iowNM/qYAKqIAK6D8AAAA/rQIAAAAAAAABLhMAAL4BAAAokWnYbpbTP6mACqiACug/AAAAP60CAAAAAAAAAS8TAAC+AQAAMK5+0FGB0z+pgAqogAroPwAAAD+tAgAAAAAAAAEwEwAAvgEAAEDoqMAXV9M/qYAKqIAK6D8AAAA/vAIAAAAAAAABMRMAAL4BAABQItOw3SzTP6mACqiACug/AAAAP7wCAAAAAAAAATITAAC+AQAAYFz9oKMC0z+pgAqogAroPwAAAD+8AgAAAAAAAAEzEwAAvgEAAGh5EpmG7dI/qYAKqIAK6D8AAAA/vAIAAAAAAAABNBMAAL4BAAB2szyJTMPSP6mACqiACug/AAAAP8wCAAAAAAAAATUTAAC+AQAAftBRgS+u0j+pgAqogAroPwAAAD/MAgAAAAAAAAE2EwAAvgEAAI4KfHH1g9I/qYAKqIAK6D8AAAA/3AIAAAAAAAABNxMAAL4BAACWJ5Fp2G7SP6mACqiACug/AAAAP9wCAAAAAAAAATgTAAC+AQAAnkSmYbtZ0j+pgAqogAroPwAAAD/rAgAAAAAAAAE5EwAAvgEAAKZhu1meRNI/qYAKqIAK6D8AAAA/6wIAAAAAAAABOhMAAL4BAACuftBRgS/SP6mACqiACug/AAAAP/sCAAAAAAAAATsTAAC+AQAAtpvlSWQa0j+pgAqogAroPwAAAD/7AgAAAAAAAAE8EwAAvgEAAL64+kFHBdI/qYAKqIAK6D8AAAA/+wIAAAAAAAABPRMAAL4BAADG1Q86KvDRP6mACqiACug/AAAAPwgDAAAAAAAAAT4TAAC+AQAAzvIkMg3b0T+pgAqogAroPwAAAD8IAwAAAAAAAAE/EwAAvgEAAN4sTyLTsNE/qYAKqIAK6D8AAAA/CAMAAAAAAAABQBMAAL4BAADmSWQatpvRP6mACqiACug/AAAAPxgDAAAAAAAAAUETAAC+AQAA7mZ5EpmG0T+pgAqogAroPwAAAD8YAwAAAAAAAAFCEwAAvgEAAPaDjgp8cdE/qYAKqIAK6D8AAAA/GAMAAAAAAAABQxMAAL4BAAD+oKMCX1zRP6mACqiACug/AAAAPygDAAAAAAAAAUQTAAC+AQAABL64+kFH0T+pgAqogAroPwAAAD83AwAAAAAAAAFFEwAAvgEAAAzbzfIkMtE/qYAKqIAK6D8AAAA/pQMAAAAAAAABRhMAAL4BAAAM283yJDLRP4mBGIiBGOg/AAAAP7QDAAAAAAAAAUcTAAC+AQAADNvN8iQy0T9pgiZogiboPwAAAD+0AwAAAAAAAAFIEwAAvgEAAAzbzfIkMtE/KYRCKIRC6D8AAAA/xAMAAAAAAAABSRMAAL4BAAAM283yJDLRPwmFUAiFUOg/AAAAP8QDAAAAAAAAAUoTAAC+AQAADNvN8iQy0T/phV7ohV7oPwAAAD/EAwAAAAAAAAFLEwAAvgEAAAzbzfIkMtE/yYZsyIZs6D8AAAA/1AMAAAAAAAABTBMAAL4BAAAM283yJDLRP4mIiIiIiOg/AAAAP9QDAAAAAAAAAU0TAAC+AQAADNvN8iQy0T9oiZZoiZboPwAAAD/UAwAAAAAAAAFOEwAAvgEAAAzbzfIkMtE/KouyKIuy6D8AAAA/1AMAAAAAAAABTxMAAL4BAAAM283yJDLRPwmMwAiMwOg/AAAAP+MDAAAAAAAAAVATAAC+AQAADNvN8iQy0T+pjuqojuroPwAAAD/jAwAAAAAAAAFREwAAvgEAAAzbzfIkMtE/SZEUSZEU6T8AAAA/4wMAAAAAAAABUhMAAL4BAAAM283yJDLRPwmTMAmTMOk/AAAAP+MDAAAAAAAAAVMTAAC+AQAADNvN8iQy0T+qlVqplVrpPwAAAD/zAwAAAAAAAAFUEwAAvgEAAAzbzfIkMtE/ipZoiZZo6T8AAAA/8wMAAAAAAAABVRMAAL4BAAAM283yJDLRPyqZkimZkuk/AAAAP/MDAAAAAAAAAVYTAAC+AQAADNvN8iQy0T/qmq7pmq7pPwAAAD/zAwAAAAAAAAFXEwAAvgEAAAzbzfIkMtE/qpzKqZzK6T8AAAA/AgQAAAAAAAABWBMAAL4BAAAM283yJDLRP2qe5mme5uk/AAAAPwIEAAAAAAAAAVkTAAC+AQAADNvN8iQy0T8roAIqoALqPwAAAD8CBAAAAAAAAAFaEwAAvgEAAAzbzfIkMtE/66Ee6qEe6j8AAAA/AgQAAAAAAAABWxMAAL4BAAAM283yJDLRP6ujOqqjOuo/AAAAPxIEAAAAAAAAAVwTAAC+AQAADNvN8iQy0T9rpVZqpVbqPwAAAD8SBAAAAAAAAAFdEwAAvgEAAAS+uPpBR9E/S6ZkSqZk6j8AAAA/EgQAAAAAAAABXhMAAL4BAAAEvrj6QUfRPwuogAqogOo/AAAAPyIEAAAAAAAAAV8TAAC+AQAA/qCjAl9c0T/rqI7qqI7qPwAAAD8iBAAAAAAAAAFgEwAAvgEAAP6gowJfXNE/y6mcyqmc6j8AAAA/IgQAAAAAAAABYRMAAL4BAAD+oKMCX1zRP6yqqqqqquo/AAAAPyIEAAAAAAAAAWITAAC+AQAA/qCjAl9c0T+Mq7iKq7jqPwAAAD8xBAAAAAAAAAFjEwAAvgEAAP6gowJfXNE/bKzGaqzG6j8AAAA/MQQAAAAAAAABZBMAAL4BAAD+oKMCX1zRP0yt1Eqt1Oo/AAAAPzEEAAAAAAAAAWUTAAC+AQAA9oOOCnxx0T8sruIqruLqPwAAAD8xBAAAAAAAAAFmEwAAvgEAAPaDjgp8cdE/C6/wCq/w6j8AAAA/MQQAAAAAAAABZxMAAL4BAADuZnkSmYbRPwuv8Aqv8Oo/AAAAP0EEAAAAAAAAAWgTAAC+AQAA7mZ5EpmG0T/rr/7qr/7qPwAAAD9BBAAAAAAAAAFpEwAAvgEAAO5meRKZhtE/y7AMy7AM6z8AAAA/QQQAAAAAAAABahMAAL4BAADuZnkSmYbRP6uxGquxGus/AAAAP1EEAAAAAAAAAWsTAAC+AQAA7mZ5EpmG0T+LsiiLsijrPwAAAD9RBAAAAAAAAAFsEwAAvgEAAO5meRKZhtE/a7M2a7M26z8AAAA/YAQAAAAAAAABbRMAAL4BAADuZnkSmYbRP0u0REu0ROs/AAAAP2AEAAAAAAAAAW4TAAC+AQAA7mZ5EpmG0T8rtVIrtVLrPwAAAD9wBAAAAAAAAAFvEwAAvgEAAO5meRKZhtE/DLZgC7Zg6z8AAAA/cAQAAAAAAAABcBMAAL4BAADuZnkSmYbRP+y2buu2bus/AAAAP38EAAAAAAAAAXETAAC+AQAA7mZ5EpmG0T/Mt3zLt3zrPwAAAD9/BAAAAAAAAAFyEwAAvgEAAO5meRKZhtE/rLiKq7iK6z8AAAA/jwQAAAAAAAABcxMAAL4BAADmSWQatpvRP6y4iqu4ius/AAAAP58EAAAAAAAAAXQTAAC+AQAA5klkGrab0T+MuZiLuZjrPwAAAD+uBAAAAAAAAAF1EwAAvgEAAOZJZBq2m9E/bLqma7qm6z8AAAA/rgQAAAAAAAABdhMAAL4BAADmSWQatpvRP0y7tEu7tOs/AAAAP74EAAAAAAAAAXcTAAC+AQAA5klkGrab0T8svMIrvMLrPwAAAD8MBQAAAAAAAAF4EwAAvgEAAN4sTyLTsNE/LLzCK7zC6z8AAAA/IgUAAAAAAAABeRMAAL4BAADWDzoq8MXRPyy8wiu8wus/AAAAPyIFAAAAAAAAAXoTAAC+AQAA1g86KvDF0T8MvdALvdDrPwAAAD8iBQAAAAAAAAF7EwAAvgEAAM7yJDIN29E/DL3QC73Q6z8AAAA/MQUAAAAAAAABfBMAAL4BAADO8iQyDdvRP+y93uu93us/AAAAPzEFAAAAAAAAAX0TAAC+AQAAxtUPOirw0T/svd7rvd7rPwAAAD8xBQAAAAAAAAF+EwAAvgEAAL64+kFHBdI/7L3e673e6z8AAAA/QQUAAAAAAAABfxMAAL4BAAC2m+VJZBrSP+y93uu93us/AAAAP0EFAAAAAAAAAYATAAC+AQAApmG7WZ5E0j/svd7rvd7rPwAAAD9BBQAAAAAAAAGBEwAAvgEAAJ5EpmG7WdI/7L3e673e6z8AAAA/UQUAAAAAAAABghMAAL4BAACOCnxx9YPSP+y93uu93us/AAAAP1EFAAAAAAAAAYMTAAC+AQAAftBRgS+u0j/svd7rvd7rPwAAAD9RBQAAAAAAAAGEEwAAvgEAAGBc/aCjAtM/7L3e673e6z8AAAA/YAUAAAAAAAABhRMAAL4BAABQItOw3SzTP+y93uu93us/AAAAP2AFAAAAAAAAAYYTAAC+AQAASAW+uPpB0z/svd7rvd7rPwAAAD9gBQAAAAAAAAGHEwAAvgEAAEDoqMAXV9M/7L3e673e6z8AAAA/cAUAAAAAAAABiBMAAL4BAAA4y5PINGzTP+y93uu93us/AAAAP3AFAAAAAAAAAYkTAAC+AQAAMK5+0FGB0z/svd7rvd7rPwAAAD9wBQAAAAAAAAGKEwAAvgEAACiRadhultM/7L3e673e6z8AAAA/cAUAAAAAAAABixMAAL4BAAAgdFTgi6vTP+y93uu93us/AAAAP38FAAAAAAAAAYwTAAC+AQAAGFc/6KjA0z/svd7rvd7rPwAAAD9/BQAAAAAAAAGNEwAAvgEAABA6KvDF1dM/7L3e673e6z8AAAA/fwUAAAAAAAABjhMAAL4BAAAAAAAAAADUP+y93uu93us/AAAAP38FAAAAAAAAAY8TAAC+AQAA+OLqBx0V1D/svd7rvd7rPwAAAD+PBQAAAAAAAAGQEwAAvgEAAPDF1Q86KtQ/7L3e673e6z8AAAA/jwUAAAAAAAABkRMAAL4BAADgi6sfdFTUP+y93uu93us/AAAAP48FAAAAAAAAAZITAAC+AQAA0lGBL65+1D/svd7rvd7rPwAAAD+fBQAAAAAAAAGTEwAAvgEAAMIXVz/oqNQ/7L3e673e6z8AAAA/nwUAAAAAAAABlBMAAL4BAACy3SxPItPUP+y93uu93us/AAAAP58FAAAAAAAAAZUTAAC+AQAAmIbtZnkS1T/svd7rvd7rPwAAAD+fBQAAAAAAAAGWEwAAvgEAAIhMw3azPNU/7L3e673e6z8AAAA/nwUAAAAAAAABlxMAAL4BAABq2G6WJ5HVP+y93uu93us/AAAAP64FAAAAAAAAAZgTAAC+AQAAUoEvrn7Q1T/svd7rvd7rPwAAAD+uBQAAAAAAAAGZEwAAvgEAADoq8MXVD9Y/7L3e673e6z8AAAA/rgUAAAAAAAABmhMAAL4BAAAi07DdLE/WP+y93uu93us/AAAAP64FAAAAAAAAAZsTAAC+AQAAEpmG7WZ51j/svd7rvd7rPwAAAD++BQAAAAAAAAGcEwAAvgEAAPpBRwW+uNY/7L3e673e6z8AAAA/vgUAAAAAAAABnRMAAL4BAADqBx0V+OLWP+y93uu93us/AAAAP74FAAAAAAAAAZ4TAAC+AQAA3M3yJDIN1z/svd7rvd7rPwAAAD++BQAAAAAAAAGfEwAAvgEAANSw3SxPItc/7L3e673e6z8AAAA/zgUAAAAAAAABoBMAAL4BAADEdrM8iUzXP+y93uu93us/AAAAP84FAAAAAAAAAaETAAC+AQAAvFmeRKZh1z/svd7rvd7rPwAAAD/OBQAAAAAAAAGiEwAAvgEAALQ8iUzDdtc/7L3e673e6z8AAAA/3QUAAAAAAAABoxMAAL4BAACsH3RU4IvXP+y93uu93us/AAAAP90FAAAAAAAAAaQTAAC+AQAApAJfXP2g1z/svd7rvd7rPwAAAD/dBQAAAAAAAAGlEwAAvgEAAJzlSWQattc/7L3e673e6z8AAAA/7QUAAAAAAAABphMAAL4BAACUyDRsN8vXP+y93uu93us/AAAAP/wFAAAAAAAAAacTAAC+AQAAjKsfdFTg1z/svd7rvd7rPwAAAD/8BQAAAAAAAAGoEwAAvgEAAISOCnxx9dc/7L3e673e6z8AAAA//AUAAAAAAAABqRMAAL4BAAB0VOCLqx/YP+y93uu93us/AAAAPwwGAAAAAAAAAaoTAAC+AQAAZBq2m+VJ2D/svd7rvd7rPwAAAD8MBgAAAAAAAAGrEwAAvgEAAFTgi6sfdNg/7L3e673e6z8AAAA/DAYAAAAAAAABrBMAAL4BAABOw3azPInYP+y93uu93us/AAAAPxwGAAAAAAAAAa0TAAC+AQAAPolMw3az2D/svd7rvd7rPwAAAD8cBgAAAAAAAAGuEwAAvgEAACYyDdvN8tg/7L3e673e6z8AAAA/HAYAAAAAAAABrxMAAL4BAAAW+OLqBx3ZP+y93uu93us/AAAAPxwGAAAAAAAAAbATAAC+AQAABL64+kFH2T/svd7rvd7rPwAAAD8rBgAAAAAAAAGxEwAAvgEAAPaDjgp8cdk/7L3e673e6z8AAAA/KwYAAAAAAAABshMAAL4BAADmSWQatpvZP+y93uu93us/AAAAPysGAAAAAAAAAbMTAAC+AQAA3ixPItOw2T/svd7rvd7rPwAAAD87BgAAAAAAAAG0EwAAvgEAANYPOirwxdk/7L3e673e6z8AAAA/OwYAAAAAAAABtRMAAL4BAADO8iQyDdvZP+y93uu93us/AAAAPzsGAAAAAAAAAbYTAAC+AQAAxtUPOirw2T/svd7rvd7rPwAAAD9LBgAAAAAAAAG3EwAAvgEAAL64+kFHBdo/7L3e673e6z8AAAA/SwYAAAAAAAABuBMAAL4BAAC2m+VJZBraP+y93uu93us/AAAAP0sGAAAAAAAAAbkTAAC+AQAArn7QUYEv2j/svd7rvd7rPwAAAD9aBgAAAAAAAAG6EwAAvgEAAKZhu1meRNo/7L3e673e6z8AAAA/WgYAAAAAAAABuxMAAL4BAACeRKZhu1naP+y93uu93us/AAAAP1oGAAAAAAAAAbwTAAC+AQAAlieRadhu2j/svd7rvd7rPwAAAD9aBgAAAAAAAAG9EwAAvgEAAIjtZnkSmdo/7L3e673e6z8AAAA/agYAAAAAAAABvhMAAL4BAACA0FGBL67aP+y93uu93us/AAAAP2oGAAAAAAAAAb8TAAC+AQAAcJYnkWnY2j/svd7rvd7rPwAAAD9qBgAAAAAAAAHAEwAAvgEAAGh5EpmG7do/7L3e673e6z8AAAA/agYAAAAAAAABwRMAAL4BAABYP+iowBfbP+y93uu93us/AAAAP3kGAAAAAAAAAcITAAC+AQAASAW+uPpB2z/svd7rvd7rPwAAAD95BgAAAAAAAAHDEwAAvgEAACiRadhults/7L3e673e6z8AAAA/eQYAAAAAAAABxBMAAL4BAAAYVz/oqMDbP+y93uu93us/AAAAP3kGAAAAAAAAAcUTAAC+AQAA+OLqBx0V3D/svd7rvd7rPwAAAD+JBgAAAAAAAAHGEwAAvgEAANpulieRadw/7L3e673e6z8AAAA/iQYAAAAAAAABxxMAAL4BAADKNGw3y5PcP+y93uu93us/AAAAP4kGAAAAAAAAAcgTAAC+AQAAst0sTyLT3D/svd7rvd7rPwAAAD+ZBgAAAAAAAAHJEwAAvgEAAKKjAl9c/dw/7L3e673e6z8AAAA/mQYAAAAAAAAByhMAAL4BAACSadhulifdP+y93uu93us/AAAAP5kGAAAAAAAAAcsTAAC+AQAAgi+uftBR3T/svd7rvd7rPwAAAD+ZBgAAAAAAAAHMEwAAvgEAAHL1g44KfN0/7L3e673e6z8AAAA/mQYAAAAAAAABzRMAAL4BAABq2G6WJ5HdP+y93uu93us/AAAAP6gGAAAAAAAAAc4TAAC+AQAAWp5EpmG73T/svd7rvd7rPwAAAD+oBgAAAAAAAAHPEwAAvgEAAEpkGrab5d0/7L3e673e6z8AAAA/qAYAAAAAAAAB0BMAAL4BAABERwW+uPrdP+y93uu93us/AAAAP6gGAAAAAAAAAdETAAC+AQAANA3bzfIk3j/svd7rvd7rPwAAAD+4BgAAAAAAAAHSEwAAvgEAACrwxdUPOt4/7L3e673e6z8AAAA/uAYAAAAAAAAB0xMAAL4BAAAatpvlSWTeP+y93uu93us/AAAAP7gGAAAAAAAAAdQTAAC+AQAACnxx9YOO3j/svd7rvd7rPwAAAD/IBgAAAAAAAAHVEwAAvgEAAPxBRwW+uN4/7L3e673e6z8AAAA/yAYAAAAAAAAB1hMAAL4BAADsBx0V+OLeP+y93uu93us/AAAAP8gGAAAAAAAAAdcTAAC+AQAA1LDdLE8i3z/svd7rvd7rPwAAAD/IBgAAAAAAAAHYEwAAvgEAAMZ2szyJTN8/7L3e673e6z8AAAA/1wYAAAAAAAAB2RMAAL4BAACsH3RU4IvfP+y93uu93us/AAAAP9cGAAAAAAAAAdoTAAC+AQAAlMg0bDfL3z/svd7rvd7rPwAAAD/XBgAAAAAAAAHbEwAAvgEAAISOCnxx9d8/7L3e673e6z8AAAA/1wYAAAAAAAAB3BMAAL4BAAC3m+VJZBrgP+y93uu93us/AAAAP+cGAAAAAAAAAd0TAAC+AQAAKvDF1Q864D/svd7rvd7rPwAAAD/nBgAAAAAAAAHeEwAAvgEAAJ9EpmG7WeA/7L3e673e6z8AAAA/5wYAAAAAAAAB3xMAAL4BAAASmYbtZnngP+y93uu93us/AAAAP+cGAAAAAAAAAeATAAC+AQAAh+1meRKZ4D/svd7rvd7rPwAAAD/2BgAAAAAAAAHhEwAAvgEAAHezPIlMw+A/7L3e673e6z8AAAA/9gYAAAAAAAAB4hMAAL4BAABvlieRadjgP+y93uu93us/AAAAP/YGAAAAAAAAAeMTAAC+AQAAYFz9oKMC4T/svd7rvd7rPwAAAD/2BgAAAAAAAAHkEwAAvgEAANvN8iQyDeE/7L3e673e6z8AAAA/BgcAAAAAAAAB5RMAAL4BAABYP+iowBfhP+y93uu93us/AAAAPwYHAAAAAAAAAeYTAAC+AQAA07DdLE8i4T/svd7rvd7rPwAAAD8GBwAAAAAAAAHnEwAAvgEAAFAi07DdLOE/7L3e673e6z8AAAA/FgcAAAAAAAAB6BMAAL4BAADLk8g0bDfhP+y93uu93us/AAAAPxYHAAAAAAAAAekTAAC+AQAASAW+uPpB4T/svd7rvd7rPwAAAD8WBwAAAAAAAAHqEwAAvgEAAEDoqMAXV+E/7L3e673e6z8AAAA/JQcAAAAAAAAB6xMAAL4BAAC0PIlMw3bhP+y93uu93us/AAAAPyUHAAAAAAAAAewTAAC+AQAAMK5+0FGB4T/svd7rvd7rPwAAAD8lBwAAAAAAAAHtEwAAvgEAAKQCX1z9oOE/7L3e673e6z8AAAA/NQcAAAAAAAAB7hMAAL4BAAAZVz/oqMDhP+y93uu93us/AAAAPzUHAAAAAAAAAe8TAAC+AQAAjKsfdFTg4T/svd7rvd7rPwAAAD81BwAAAAAAAAHwEwAAvgEAAISOCnxx9eE/7L3e673e6z8AAAA/NQcAAAAAAAAB8RMAAL4BAADwxdUPOiriP+y93uu93us/AAAAP0UHAAAAAAAAAfITAAC+AQAAVeCLqx904j/svd7rvd7rPwAAAD9FBwAAAAAAAAHzEwAAvgEAAMEXVz/oqOI/7L3e673e6z8AAAA/RQcAAAAAAAAB9BMAAL4BAACpwBdXP+jiP+y93uu93us/AAAAP0UHAAAAAAAAAfUTAAC+AQAAmYbtZnkS4z/svd7rvd7rPwAAAD9UBwAAAAAAAAH2EwAAvgEAAA7bzfIkMuM/7L3e673e6z8AAAA/VAcAAAAAAAAB9xMAAL4BAAB6EpmG7WbjP+y93uu93us/AAAAP1QHAAAAAAAAAfgTAAC+AQAAathulieR4z/svd7rvd7rPwAAAD9UBwAAAAAAAAH5EwAAvgEAAGK7WZ5EpuM/7L3e673e6z8AAAA/ZAcAAAAAAAAB+hMAAL4BAABankSmYbvjP+y93uu93us/AAAAP2QHAAAAAAAAAfsTAAC+AQAA1w86KvDF4z8MvdALvdDrPwAAAD9zBwAAAAAAAAH8EwAAvgEAAFKBL65+0OM/DL3QC73Q6z8AAAA/cwcAAAAAAAAB/RMAAL4BAADP8iQyDdvjPwy90Au90Os/AAAAP5MHAAAAAAAAAf4TAAC+AQAASmQatpvl4z8MvdALvdDrPwAAAD+iBwAAAAAAAAH/EwAAvgEAAMfVDzoq8OM/LLzCK7zC6z8AAAA/ogcAAAAAAAABABQAAL4BAABCRwW+uPrjPyy8wiu8wus/AAAAP6IHAAAAAAAAAQEUAAC+AQAAvrj6QUcF5D8svMIrvMLrPwAAAD+yBwAAAAAAAAECFAAAvgEAADoq8MXVD+Q/TLu0S7u06z8AAAA/sgcAAAAAAAABAxQAAL4BAAAzDdvN8iTkP0y7tEu7tOs/AAAAP7IHAAAAAAAAAQQUAAC+AQAAK/DF1Q865D9Mu7RLu7TrPwAAAD/CBwAAAAAAAAEFFAAAvgEAAKZhu1meROQ/bLqma7qm6z8AAAA/wgcAAAAAAAABBhQAAL4BAAAj07DdLE/kP2y6pmu6pus/AAAAP9EHAAAAAAAAAQcUAAC+AQAAnkSmYbtZ5D9suqZruqbrPwAAAD/hBwAAAAAAAAEIFAAAvgEAABu2m+VJZOQ/jLmYi7mY6z8AAAA/4QcAAAAAAAABCRQAAL4BAACWJ5Fp2G7kP4y5mIu5mOs/AAAAP/AHAAAAAAAAAQoUAAC+AQAAE5mG7WZ55D+suIqruIrrPwAAAD/wBwAAAAAAAAELFAAAvgEAAI4KfHH1g+Q/rLiKq7iK6z8AAAA/8AcAAAAAAAABDBQAAL4BAACH7WZ5EpnkP8y3fMu3fOs/AAAAPwAIAAAAAAAAAQ0UAAC+AQAAf9BRgS+u5D/stm7rtm7rPwAAAD8ACAAAAAAAAAEOFAAAvgEAAPtBRwW+uOQ/7LZu67Zu6z8AAAA/EAgAAAAAAAABDxQAAL4BAAB3szyJTMPkP+y2buu2bus/AAAAPxAIAAAAAAAAARAUAAC+AQAA8yQyDdvN5D/stm7rtm7rPwAAAD8fCAAAAAAAAAERFAAAvgEAAG+WJ5Fp2OQ/7LZu67Zu6z8AAAA/LwgAAAAAAAABEhQAAL4BAADrBx0V+OLkP+y2buu2bus/AAAAPy8IAAAAAAAAARMUAAC+AQAA6wcdFfji5D8MtmALtmDrPwAAAD8/CAAAAAAAAAEUFAAAvgEAAGd5EpmG7eQ/DLZgC7Zg6z8AAAA/TggAAAAAAAABFRQAAL4BAABneRKZhu3kPyu1Uiu1Uus/AAAAP04IAAAAAAAAARYUAAC+AQAA5OoHHRX45D8rtVIrtVLrPwAAAD9OCAAAAAAAAAEXFAAAvgEAAF9c/aCjAuU/K7VSK7VS6z8AAAA/XggAAAAAAAABGBQAAL4BAADczfIkMg3lPyu1Uiu1Uus/AAAAP14IAAAAAAAAARkUAAC+AQAAVz/oqMAX5T9LtERLtETrPwAAAD9eCAAAAAAAAAEaFAAAvgEAANSw3SxPIuU/a7M2a7M26z8AAAA/bQgAAAAAAAABGxQAAL4BAABPItOw3SzlP2uzNmuzNus/AAAAP20IAAAAAAAAARwUAAC+AQAAzJPINGw35T9rszZrszbrPwAAAD99CAAAAAAAAAEdFAAAvgEAAEcFvrj6QeU/a7M2a7M26z8AAAA/jQgAAAAAAAABHhQAAL4BAABHBb64+kHlP4uyKIuyKOs/AAAAP40IAAAAAAAAAR8UAAC+AQAAxHazPIlM5T+LsiiLsijrPwAAAD+NCAAAAAAAAAEgFAAAvgEAAD/oqMAXV+U/i7Ioi7Io6z8AAAA/jQgAAAAAAAABIRQAAL4BAAA/6KjAF1flP6uxGquxGus/AAAAP5wIAAAAAAAAASIUAAC+AQAAvFmeRKZh5T/LsAzLsAzrPwAAAD+sCAAAAAAAAAEjFAAAvgEAADjLk8g0bOU/66/+6q/+6j8AAAA/rAgAAAAAAAABJBQAAL4BAAA4y5PINGzlPwuv8Aqv8Oo/AAAAP7wIAAAAAAAAASUUAAC+AQAAOMuTyDRs5T9MrdRKrdTqPwAAAD+8CAAAAAAAAAEmFAAAvgEAADjLk8g0bOU/bKzGaqzG6j8AAAA/ywgAAAAAAAABJxQAAL4BAAA4y5PINGzlP4yruIqruOo/AAAAP8sIAAAAAAAAASgUAAC+AQAAOMuTyDRs5T+sqqqqqqrqPwAAAD/bCAAAAAAAAAEpFAAAvgEAADjLk8g0bOU/y6mcyqmc6j8AAAA/2wgAAAAAAAABKhQAAL4BAAC0PIlMw3blP8upnMqpnOo/AAAAP9sIAAAAAAAAASsUAAC+AQAAMK5+0FGB5T/LqZzKqZzqPwAAAD/qCAAAAAAAAAEsFAAAvgEAADCuftBRgeU/66iO6qiO6j8AAAA/6ggAAAAAAAABLRQAAL4BAAAwrn7QUYHlPwuogAqogOo/AAAAP+oIAAAAAAAAAS4UAAC+AQAArB90VOCL5T8LqIAKqIDqPwAAAD/qCAAAAAAAAAEvFAAAvgEAAKwfdFTgi+U/K6dyKqdy6j8AAAA/+ggAAAAAAAABMBQAAL4BAAAokWnYbpblP0umZEqmZOo/AAAAP/oIAAAAAAAAATEUAAC+AQAAKJFp2G6W5T9rpVZqpVbqPwAAAD/6CAAAAAAAAAEyFAAAvgEAACiRadhuluU/i6RIiqRI6j8AAAA/CgkAAAAAAAABMxQAAL4BAAAokWnYbpblP6ujOqqjOuo/AAAAPwoJAAAAAAAAATQUAAC+AQAAKJFp2G6W5T/LoizKoizqPwAAAD8KCQAAAAAAAAE1FAAAvgEAACiRadhuluU/66Ee6qEe6j8AAAA/GQkAAAAAAAABNhQAAL4BAAAokWnYbpblPwuhEAqhEOo/AAAAPxkJAAAAAAAAATcUAAC+AQAAKJFp2G6W5T8roAIqoALqPwAAAD8ZCQAAAAAAAAE4FAAAvgEAACiRadhuluU/Sp/0SZ/06T8AAAA/KQkAAAAAAAABORQAAL4BAAAokWnYbpblP2qe5mme5uk/AAAAPykJAAAAAAAAAToUAAC+AQAAKJFp2G6W5T+KndiJndjpPwAAAD85CQAAAAAAAAE7FAAAvgEAACiRadhuluU/qpzKqZzK6T8AAAA/SAkAAAAAAAABPBQAAL4BAAAokWnYbpblP8qbvMmbvOk/AAAAP0gJAAAAAAAAAT0UAAC+AQAArB90VOCL5T/qmq7pmq7pPwAAAD9ICQAAAAAAAAE+FAAAvgEAAKwfdFTgi+U/CpqgCZqg6T8AAAA/WAkAAAAAAAABPxQAAL4BAACsH3RU4IvlPyqZkimZkuk/AAAAP1gJAAAAAAAAAUAUAAC+AQAArB90VOCL5T9ql3Zpl3bpPwAAAD9YCQAAAAAAAAFBFAAAvgEAADCuftBRgeU/apd2aZd26T8AAAA/WAkAAAAAAAABQhQAAL4BAAAwrn7QUYHlP6qVWqmVWuk/AAAAP2cJAAAAAAAAAUMUAAC+AQAAMK5+0FGB5T/KlEzJlEzpPwAAAD9nCQAAAAAAAAFEFAAAvgEAALQ8iUzDduU/6ZM+6ZM+6T8AAAA/ZwkAAAAAAAABRRQAAL4BAAC0PIlMw3blPwmTMAmTMOk/AAAAP2cJAAAAAAAAAUYUAAC+AQAAOMuTyDRs5T9JkRRJkRTpPwAAAD93CQAAAAAAAAFHFAAAvgEAADjLk8g0bOU/aZAGaZAG6T8AAAA/dwkAAAAAAAABSBQAAL4BAAA4y5PINGzlP4mP+IiP+Og/AAAAP3cJAAAAAAAAAUkUAAC+AQAAvFmeRKZh5T+pjuqojuroPwAAAD+HCQAAAAAAAAFKFAAAvgEAALxZnkSmYeU/yY3cyI3c6D8AAAA/hwkAAAAAAAABSxQAAL4BAAA/6KjAF1flP8mN3MiN3Og/AAAAP4cJAAAAAAAAAUwUAAC+AQAAP+iowBdX5T8JjMAIjMDoPwAAAD+HCQAAAAAAAAFNFAAAvgEAAD/oqMAXV+U/KouyKIuy6D8AAAA/lgkAAAAAAAABThQAAL4BAADEdrM8iUzlP2iJlmiJlug/AAAAP5YJAAAAAAAAAU8UAAC+AQAARwW+uPpB5T+JiIiIiIjoPwAAAD+WCQAAAAAAAAFQFAAAvgEAAEcFvrj6QeU/qYd6qId66D8AAAA/pgkAAAAAAAABURQAAL4BAADMk8g0bDflP8mGbMiGbOg/AAAAP6YJAAAAAAAAAVIUAAC+AQAAzJPINGw35T/phV7ohV7oPwAAAD+mCQAAAAAAAAFTFAAAvgEAAMyTyDRsN+U/CYVQCIVQ6D8AAAA/tgkAAAAAAAABVBQAAL4BAADMk8g0bDflPymEQiiEQug/AAAAP7YJAAAAAAAAAVUUAAC+AQAAzJPINGw35T9pgiZogiboPwAAAD/FCQAAAAAAAAFWFAAAvgEAAMyTyDRsN+U/iYEYiIEY6D8AAAA/xQkAAAAAAAABVxQAAL4BAADMk8g0bDflP6mACqiACug/AAAAP9UJAAAAAAAAAVgUAAC+AQAATyLTsN0s5T+pgAqogAroPwAAAD/0CQAAAAAAAAFZFAAAvgEAABA6KvDF1dM//LIv+7Iv2z8AAAA/AAAAAAAAAAABWhQAAL4BAAAYVz/oqMDTP/yyL/uyL9s/AAAAPx8AAAAAAAAAAVsUAAC+AQAAIHRU4Iur0z/8si/7si/bPwAAAD8fAAAAAAAAAAFcFAAAvgEAACiRadhultM//LIv+7Iv2z8AAAA/HwAAAAAAAAABXRQAAL4BAAA4y5PINGzTP/yyL/uyL9s/AAAAPy4AAAAAAAAAAV4UAAC+AQAAQOiowBdX0z/8si/7si/bPwAAAD8uAAAAAAAAAAFfFAAAvgEAAEgFvrj6QdM//LIv+7Iv2z8AAAA/LgAAAAAAAAABYBQAAL4BAABQItOw3SzTP/yyL/uyL9s/AAAAPz4AAAAAAAAAAWEUAAC+AQAAYFz9oKMC0z/8si/7si/bPwAAAD8+AAAAAAAAAAFiFAAAvgEAAHazPIlMw9I//LIv+7Iv2z8AAAA/PgAAAAAAAAABYxQAAL4BAAB+0FGBL67SP/yyL/uyL9s/AAAAPz4AAAAAAAAAAWQUAAC+AQAAjgp8cfWD0j/8si/7si/bPwAAAD9aAAAAAAAAAAFlFAAAvgEAAJ5EpmG7WdI//LIv+7Iv2z8AAAA/WgAAAAAAAAABZhQAAL4BAAC2m+VJZBrSP/yyL/uyL9s/AAAAP1oAAAAAAAAAAWcUAAC+AQAAxtUPOirw0T/8si/7si/bPwAAAD9aAAAAAAAAAAFoFAAAvgEAAN4sTyLTsNE//LIv+7Iv2z8AAAA/aQAAAAAAAAABaRQAAL4BAAD+oKMCX1zRP/yyL/uyL9s/AAAAP2kAAAAAAAAAAWoUAAC+AQAAHBX44uoH0T/8si/7si/bPwAAAD9pAAAAAAAAAAFrFAAAvgEAAEamYbtZntA/PLETO7ET2z8AAAA/aQAAAAAAAAABbBQAAL4BAAB8cfWDjgrQPzyxEzuxE9s/AAAAP3kAAAAAAAAAAW0UAAC+AQAARwW+uPpBzz97r/d6r/faPwAAAD95AAAAAAAAAAFuFAAAvgEAAJcnkWnYbs4/u63buq3b2j8AAAA/eQAAAAAAAAABbxQAAL4BAADXDzoq8MXNP7ut27qt29o/AAAAP3kAAAAAAAAAAXAUAAC+AQAAJTIN283yzD/7q7/6q7/aPwAAAD+JAAAAAAAAAAFxFAAAvgEAAHNU4IurH8w/O6qjOqqj2j8AAAA/iQAAAAAAAAABchQAAL4BAADDdrM8iUzLPzuqozqqo9o/AAAAP4kAAAAAAAAAAXMUAAC+AQAAA19c/aCjyj97qId6qIfaPwAAAD+JAAAAAAAAAAF0FAAAvgEAACHTsN0sT8o/e6iHeqiH2j8AAAA/mAAAAAAAAAABdRQAAL4BAABRgS+uftDJP3uoh3qoh9o/AAAAP5gAAAAAAAAAAXYUAAC+AQAAYbtZnkSmyT97qId6qIfaPwAAAD+YAAAAAAAAAAF3FAAAvgEAAIEvrn7QUck/e6iHeqiH2j8AAAA/mAAAAAAAAAABeBQAAL4BAACjowJfXP3IP3uoh3qoh9o/AAAAP6gAAAAAAAAAAXkUAAC+AQAAs90sTyLTyD97qId6qIfaPwAAAD+oAAAAAAAAAAF6FAAAvgEAANFRgS+ufsg/e6iHeqiH2j8AAAA/qAAAAAAAAAABexQAAL4BAADhi6sfdFTIP3uoh3qoh9o/AAAAP7cAAAAAAAAAAXwUAAC+AQAAAQAAAAAAyD97qId6qIfaPwAAAD+3AAAAAAAAAAF9FAAAvgEAABE6KvDF1cc/e6iHeqiH2j8AAAA/twAAAAAAAAABfhQAAL4BAAAhdFTgi6vHP3uoh3qoh9o/AAAAP7cAAAAAAAAAAX8UAAC+AQAAMa5+0FGBxz97qId6qIfaPwAAAD/HAAAAAAAAAAGAFAAAvgEAAEHoqMAXV8c/e6iHeqiH2j8AAAA/xwAAAAAAAAABgRQAAL4BAABPItOw3SzHP3uoh3qoh9o/AAAAP8cAAAAAAAAAAYIUAAC+AQAAX1z9oKMCxz97qId6qIfaPwAAAD/XAAAAAAAAAAGDFAAAvgEAAG+WJ5Fp2MY/e6iHeqiH2j8AAAA/1wAAAAAAAAABhBQAAL4BAAB/0FGBL67GP3uoh3qoh9o/AAAAP9cAAAAAAAAAAYUUAAC+AQAAjwp8cfWDxj97qId6qIfaPwAAAD/XAAAAAAAAAAGGFAAAvgEAAJ9EpmG7WcY/e6iHeqiH2j8AAAA/5gAAAAAAAAABhxQAAL4BAAC/uPpBRwXGP3uoh3qoh9o/AAAAP+YAAAAAAAAAAYgUAAC+AQAA3yxPItOwxT97qId6qIfaPwAAAD/mAAAAAAAAAAGJFAAAvgEAAP2gowJfXMU/e6iHeqiH2j8AAAA/9gAAAAAAAAABihQAAL4BAAAdFfji6gfFP3uoh3qoh9o/AAAAP/YAAAAAAAAAAYsUAAC+AQAATcN2szyJxD97qId6qIfaPwAAAD/2AAAAAAAAAAGMFAAAvgEAAF39oKMCX8Q/e6iHeqiH2j8AAAA/9gAAAAAAAAABjRQAAL4BAACLqx90VODDP3uoh3qoh9o/AAAAPwYBAAAAAAAAAY4UAAC+AQAAu1meRKZhwz97qId6qIfaPwAAAD8GAQAAAAAAAAGPFAAAvgEAAOoHHRX44sI/e6iHeqiH2j8AAAA/BgEAAAAAAAABkBQAAL4BAAAbtpvlSWTCP3uoh3qoh9o/AAAAPwYBAAAAAAAAAZEUAAC+AQAASmQatpvlwT97qId6qIfaPwAAAD8VAQAAAAAAAAGSFAAAvgEAAJmG7WZ5EsE/u6ZruqZr2j8AAAA/FQEAAAAAAAABkxQAAL4BAADYbpYnkWnAP7uma7qma9o/AAAAPxUBAAAAAAAAAZQUAAC+AQAAMK5+0FGBvz+7pmu6pmvaPwAAAD8VAQAAAAAAAAGVFAAAvgEAAI4KfHH1g74/u6ZruqZr2j8AAAA/JQEAAAAAAAABlhQAAL4BAADO8iQyDdu9P7uma7qma9o/AAAAPyUBAAAAAAAAAZcUAAC+AQAADNvN8iQyvT+7pmu6pmvaPwAAAD8lAQAAAAAAAAGYFAAAvgEAAC5PItOw3bw/u6ZruqZr2j8AAAA/NAEAAAAAAAABmRQAAL4BAABuN8uTyDS8P7uma7qma9o/AAAAPzQBAAAAAAAAAZoUAAC+AQAAjKsfdFTguz+7pmu6pmvaPwAAAD80AQAAAAAAAAGbFAAAvgEAAMyTyDRsN7s/u6ZruqZr2j8AAAA/NAEAAAAAAAABnBQAAL4BAADsBx0V+OK6P7uma7qma9o/AAAAP0QBAAAAAAAAAZ0UAAC+AQAADHxx9YOOuj+7pmu6pmvaPwAAAD9EAQAAAAAAAAGeFAAAvgEAAEpkGrab5bk/u6ZruqZr2j8AAAA/RAEAAAAAAAABnxQAAL4BAABq2G6WJ5G5P7uma7qma9o/AAAAP0QBAAAAAAAAAaAUAAC+AQAAikzDdrM8uT+7pmu6pmvaPwAAAD9UAQAAAAAAAAGhFAAAvgEAAKrAF1c/6Lg/u6ZruqZr2j8AAAA/VAEAAAAAAAABohQAAL4BAADINGw3y5O4P7uma7qma9o/AAAAP1QBAAAAAAAAAaMUAAC+AQAA6KjAF1c/uD+7pmu6pmvaPwAAAD9UAQAAAAAAAAGkFAAAvgEAAAgdFfji6rc/u6ZruqZr2j8AAAA/YwEAAAAAAAABpRQAAL4BAAAokWnYbpa3P7uma7qma9o/AAAAP2MBAAAAAAAAAaYUAAC+AQAARgW+uPpBtz+7pmu6pmvaPwAAAD9zAQAAAAAAAAGnFAAAvgEAAGZ5EpmG7bY/u6ZruqZr2j8AAAA/cwEAAAAAAAABqBQAAL4BAACG7WZ5Epm2P7uma7qma9o/AAAAP3MBAAAAAAAAAakUAAC+AQAApmG7WZ5Etj+7pmu6pmvaPwAAAD+DAQAAAAAAAAGqFAAAvgEAAMbVDzoq8LU/u6ZruqZr2j8AAAA/gwEAAAAAAAABqxQAAL4BAADkSWQatpu1P7uma7qma9o/AAAAP5IBAAAAAAAAAawUAAC+AQAABL64+kFHtT+7pmu6pmvaPwAAAD+SAQAAAAAAAAGtFAAAvgEAACQyDdvN8rQ/e6iHeqiH2j8AAAA/ogEAAAAAAAABrhQAAL4BAABEpmG7WZ60P3uoh3qoh9o/AAAAP6IBAAAAAAAAAa8UAAC+AQAAZhq2m+VJtD97qId6qIfaPwAAAD+xAQAAAAAAAAGwFAAAvgEAAIaOCnxx9bM/e6iHeqiH2j8AAAA/wQEAAAAAAAABsRQAAL4BAACkAl9c/aCzP3uoh3qoh9o/AAAAP+ABAAAAAAAAAbIUAAC+AQAAxHazPIlMsz97qId6qIfaPwAAAD/wAQAAAAAAAAGzFAAAvgEAAOTqBx0V+LI/e6iHeqiH2j8AAAA/AAIAAAAAAAABtBQAAL4BAADk6gcdFfiyPzuqozqqo9o/AAAAPwACAAAAAAAAAbUUAAC+AQAA5OoHHRX4sj/7q7/6q7/aPwAAAD8PAgAAAAAAAAG2FAAAvgEAAOTqBx0V+LI/u63buq3b2j8AAAA/HwIAAAAAAAABtxQAAL4BAADk6gcdFfiyP3uv93qv99o/AAAAPx8CAAAAAAAAAbgUAAC+AQAA5OoHHRX4sj88sRM7sRPbPwAAAD8fAgAAAAAAAAG5FAAAvgEAAOTqBx0V+LI//LIv+7Iv2z8AAAA/HwIAAAAAAAABuhQAAL4BAADk6gcdFfiyP7y0S7u0S9s/AAAAPy4CAAAAAAAAAbsUAAC+AQAA5OoHHRX4sj88uIM7uIPbPwAAAD8uAgAAAAAAAAG8FAAAvgEAAOTqBx0V+LI//Lmf+7mf2z8AAAA/LgIAAAAAAAABvRQAAL4BAADEdrM8iUyzP32913u919s/AAAAPy4CAAAAAAAAAb4UAAC+AQAAxHazPIlMsz/9wA/8wA/cPwAAAD8+AgAAAAAAAAG/FAAAvgEAAMR2szyJTLM/fMRHfMRH3D8AAAA/PgIAAAAAAAABwBQAAL4BAADEdrM8iUyzP/3Hf/zHf9w/AAAAPz4CAAAAAAAAAcEUAAC+AQAAxHazPIlMsz99y7d8y7fcPwAAAD8+AgAAAAAAAAHCFAAAvgEAAMR2szyJTLM/vdALvdAL3T8AAAA/TgIAAAAAAAABwxQAAL4BAACkAl9c/aCzP/7VX/3VX90/AAAAP04CAAAAAAAAAcQUAAC+AQAAho4KfHH1sz9+2Zd92ZfdPwAAAD9OAgAAAAAAAAHFFAAAvgEAAGYatpvlSbQ//9zP/dzP3T8AAAA/TgIAAAAAAAABxhQAAL4BAABEpmG7WZ60P37gB37gB94/AAAAP10CAAAAAAAAAccUAAC+AQAARKZhu1metD+A53d+53fePwAAAD9dAgAAAAAAAAHIFAAAvgEAACQyDdvN8rQ/wOzLvuzL3j8AAAA/XQIAAAAAAAAByRQAAL4BAAAkMg3bzfK0PwDyH//xH98/AAAAP10CAAAAAAAAAcoUAAC+AQAABL64+kFHtT9A93M/93PfPwAAAD9tAgAAAAAAAAHLFAAAvgEAAAS+uPpBR7U/wPqrv/qr3z8AAAA/bQIAAAAAAAABzBQAAL4BAAAEvrj6QUe1P0D+4z/+498/AAAAP20CAAAAAAAAAc0UAAC+AQAABL64+kFHtT/gAA7gAA7gPwAAAD9tAgAAAAAAAAHOFAAAvgEAAAS+uPpBR7U/wAEcwAEc4D8AAAA/fQIAAAAAAAABzxQAAL4BAAAEvrj6QUe1P4ADOIADOOA/AAAAP30CAAAAAAAAAdAUAAC+AQAABL64+kFHtT9hBEZgBEbgPwAAAD99AgAAAAAAAAHRFAAAvgEAAAS+uPpBR7U/QQVUQAVU4D8AAAA/jAIAAAAAAAAB0hQAAL4BAADkSWQatpu1P0EFVEAFVOA/AAAAP5wCAAAAAAAAAdMUAAC+AQAAxtUPOirwtT8hBmIgBmLgPwAAAD+cAgAAAAAAAAHUFAAAvgEAAMbVDzoq8LU/AQdwAAdw4D8AAAA/uwIAAAAAAAAB1RQAAL4BAACmYbtZnkS2PwEHcAAHcOA/AAAAP/oCAAAAAAAAAdYUAAC+AQAAZnkSmYbttj8BB3AAB3DgPwAAAD8JAwAAAAAAAAHXFAAAvgEAAEYFvrj6Qbc/AQdwAAdw4D8AAAA/CQMAAAAAAAAB2BQAAL4BAAAIHRX44uq3PwEHcAAHcOA/AAAAPwkDAAAAAAAAAdkUAAC+AQAA6KjAF1c/uD8BB3AAB3DgPwAAAD8ZAwAAAAAAAAHaFAAAvgEAAKrAF1c/6Lg/IQZiIAZi4D8AAAA/GQMAAAAAAAAB2xQAAL4BAABKZBq2m+W5P0EFVEAFVOA/AAAAPxkDAAAAAAAAAdwUAAC+AQAADHxx9YOOuj9BBVRABVTgPwAAAD8ZAwAAAAAAAAHdFAAAvgEAAKwfdFTgi7s/QQVUQAVU4D8AAAA/KAMAAAAAAAAB3hQAAL4BAABuN8uTyDS8P0EFVEAFVOA/AAAAPygDAAAAAAAAAd8UAAC+AQAADNvN8iQyvT9hBEZgBEbgPwAAAD8oAwAAAAAAAAHgFAAAvgEAAI4KfHH1g74/YQRGYARG4D8AAAA/KAMAAAAAAAAB4RQAAL4BAABOItOw3Sy/P4ADOIADOOA/AAAAPygDAAAAAAAAAeIUAAC+AQAA+OLqBx0VwD+AAziAAzjgPwAAAD84AwAAAAAAAAHjFAAAvgEAAMk0bDfLk8A/gAM4gAM44D8AAAA/OAMAAAAAAAAB5BQAAL4BAACKTMN2szzBP6ACKqACKuA/AAAAPzgDAAAAAAAAAeUUAAC+AQAAWp5EpmG7wT/AARzAARzgPwAAAD9IAwAAAAAAAAHmFAAAvgEAAPpBRwW+uMI/wAEcwAEc4D8AAAA/SAMAAAAAAAAB5xQAAL4BAAB7cfWDjgrEP+AADuAADuA/AAAAP0gDAAAAAAAAAegUAAC+AQAA/aCjAl9cxT9A/uM//uPfPwAAAD9IAwAAAAAAAAHpFAAAvgEAAEHoqMAXV8c/gPzHf/zH3z8AAAA/VwMAAAAAAAAB6hQAAL4BAADBF1c/6KjIP8D6q7/6q98/AAAAP1cDAAAAAAAAAesUAAC+AQAAUYEvrn7QyT8A+Y//+I/fPwAAAD9XAwAAAAAAAAHsFAAAvgEAAPMkMg3bzco/QPdzP/dz3z8AAAA/VwMAAAAAAAAB7RQAAL4BAACDjgp8cfXLP4D1V3/1V98/AAAAP2cDAAAAAAAAAe4UAAC+AQAAFfji6gcdzT8A8h//8R/fPwAAAD9nAwAAAAAAAAHvFAAAvgEAAKdhu1meRM4/QPADP/AD3z8AAAA/ZwMAAAAAAAAB8BQAAL4BAABXP+iowBfPP4Du537u594/AAAAP2cDAAAAAAAAAfEUAAC+AQAACR0V+OLqzz/A7Mu+7MvePwAAAD93AwAAAAAAAAHyFAAAvgEAAFz9oKMCX9A/wOzLvuzL3j8AAAA/dwMAAAAAAAAB8xQAAL4BAAA+iUzDdrPQP8Dsy77sy94/AAAAP3cDAAAAAAAAAfQUAAC+AQAAJDIN283y0D8A66/+6q/ePwAAAD93AwAAAAAAAAH1FAAAvgEAAAzbzfIkMtE/AOuv/uqv3j8AAAA/hgMAAAAAAAAB9hQAAL4BAAD+oKMCX1zRP0Dpkz7pk94/AAAAP4YDAAAAAAAAAfcUAAC+AQAA7mZ5EpmG0T9A6ZM+6ZPePwAAAD+GAwAAAAAAAAH4FAAAvgEAAN4sTyLTsNE/QOmTPumT3j8AAAA/hgMAAAAAAAAB+RQAAL4BAADO8iQyDdvRP0Dpkz7pk94/AAAAP5YDAAAAAAAAAfoUAAC+AQAAxtUPOirw0T9A6ZM+6ZPePwAAAD+lAwAAAAAAAAH7FAAAvgEAALab5UlkGtI/QOmTPumT3j8AAAA/pQMAAAAAAAAB/BQAAL4BAACuftBRgS/SP0Dpkz7pk94/AAAAP6UDAAAAAAAAAf0UAAC+AQAAnkSmYbtZ0j9A6ZM+6ZPePwAAAD+lAwAAAAAAAAH+FAAAvgEAAJYnkWnYbtI/QOmTPumT3j8AAAA/pQMAAAAAAAAB/xQAAL4BAAB+0FGBL67SP0Dpkz7pk94/AAAAP7UDAAAAAAAAAQAVAAC+AQAAbpYnkWnY0j9A6ZM+6ZPePwAAAD+1AwAAAAAAAAEBFQAAvgEAAFg/6KjAF9M/QOmTPumT3j8AAAA/tQMAAAAAAAABAhUAAL4BAABIBb64+kHTP0Dpkz7pk94/AAAAP7UDAAAAAAAAAQMVAAC+AQAAKJFp2G6W0z9A6ZM+6ZPePwAAAD/FAwAAAAAAAAEEFQAAvgEAABA6KvDF1dM/QOmTPumT3j8AAAA/xQMAAAAAAAABBRUAAL4BAAD44uoHHRXUP0Dpkz7pk94/AAAAP8UDAAAAAAAAAQYVAAC+AQAA2G6WJ5Fp1D9A6ZM+6ZPePwAAAD/UAwAAAAAAAAEHFQAAvgEAAMo0bDfLk9Q/QOmTPumT3j8AAAA/1AMAAAAAAAABCBUAAL4BAACgowJfXP3UP0Dpkz7pk94/AAAAP9QDAAAAAAAAAQkVAAC+AQAAehKZhu1m1T9A6ZM+6ZPePwAAAD/UAwAAAAAAAAEKFQAAvgEAAFKBL65+0NU/QOmTPumT3j8AAAA/5AMAAAAAAAABCxUAAL4BAAAyDdvN8iTWP0Dpkz7pk94/AAAAP+QDAAAAAAAAAQwVAAC+AQAAKvDF1Q861j9A6ZM+6ZPePwAAAD/kAwAAAAAAAAENFQAAvgEAACLTsN0sT9Y/QOmTPumT3j8AAAA/5AMAAAAAAAABDhUAAL4BAAAatpvlSWTWP0Dpkz7pk94/AAAAP/QDAAAAAAAAAQ8VAAC+AQAAEpmG7WZ51j9A6ZM+6ZPePwAAAD8iBAAAAAAAAAEQFQAAvgEAAAp8cfWDjtY/QOmTPumT3j8AAAA/YQQAAAAAAAABERUAAL4BAAAKfHH1g47WP4Dnd37nd94/AAAAP4AEAAAAAAAAARIVAAC+AQAACnxx9YOO1j++5Vu+5VvePwAAAD+ABAAAAAAAAAETFQAAvgEAAAp8cfWDjtY//uM//uM/3j8AAAA/jwQAAAAAAAABFBUAAL4BAAAKfHH1g47WPz7iIz7iI94/AAAAP48EAAAAAAAAARUVAAC+AQAACnxx9YOO1j9+4Ad+4AfePwAAAD+PBAAAAAAAAAEWFQAAvgEAAAp8cfWDjtY//9zP/dzP3T8AAAA/jwQAAAAAAAABFxUAAL4BAAAKfHH1g47WP77Xe73Xe90/AAAAP58EAAAAAAAAARgVAAC+AQAAEpmG7WZ51j/+1V/91V/dPwAAAD+fBAAAAAAAAAEZFQAAvgEAACLTsN0sT9Y/vdALvdAL3T8AAAA/nwQAAAAAAAABGhUAAL4BAAAyDdvN8iTWPz3N0zzN09w/AAAAP68EAAAAAAAAARsVAAC+AQAAOirwxdUP1j+9yZu8yZvcPwAAAD+vBAAAAAAAAAEcFQAAvgEAAEJHBb64+tU/PcZjPMZj3D8AAAA/rwQAAAAAAAABHRUAAL4BAABSgS+uftDVP/3AD/zAD9w/AAAAP68EAAAAAAAAAR4VAAC+AQAAWp5EpmG71T99vdd7vdfbPwAAAD++BAAAAAAAAAEfFQAAvgEAAGrYbpYnkdU/PLiDO7iD2z8AAAA/vgQAAAAAAAABIBUAAL4BAABy9YOOCnzVP7y0S7u0S9s/AAAAP74EAAAAAAAAASEVAAC+AQAAehKZhu1m1T88sRM7sRPbPwAAAD/OBAAAAAAAAAEiFQAAvgEAAIAvrn7QUdU/e6/3eq/32j8AAAA/zgQAAAAAAAABIxUAAL4BAACITMN2szzVP7ut27qt29o/AAAAP84EAAAAAAAAASQVAAC+AQAAiEzDdrM81T/7q7/6q7/aPwAAAD/OBAAAAAAAAAElFQAAvgEAAHoSmYbtZtU/PtuzPduz3T8AAAA/AAAAAAAAAAABJhUAAL4BAAB6EpmG7WbVP//cz/3cz90/AAAAPwAAAAAAAAAAAScVAAC+AQAAehKZhu1m1T+/3uu93uvdPwAAAD8QAAAAAAAAAAEoFQAAvgEAAHL1g44KfNU/v97rvd7r3T8AAAA/IAAAAAAAAAABKRUAAL4BAABq2G6WJ5HVP7/e673e690/AAAAPyAAAAAAAAAAASoVAAC+AQAAYrtZnkSm1T+/3uu93uvdPwAAAD8vAAAAAAAAAAErFQAAvgEAAFqeRKZhu9U/v97rvd7r3T8AAAA/LwAAAAAAAAABLBUAAL4BAABCRwW+uPrVP7/e673e690/AAAAPy8AAAAAAAAAAS0VAAC+AQAAMg3bzfIk1j+/3uu93uvdPwAAAD8/AAAAAAAAAAEuFQAAvgEAABq2m+VJZNY//9zP/dzP3T8AAAA/PwAAAAAAAAABLxUAAL4BAAD6QUcFvrjWPz7bsz3bs90/AAAAPz8AAAAAAAAAATAVAAC+AQAA3M3yJDIN1z9+2Zd92ZfdPwAAAD8/AAAAAAAAAAExFQAAvgEAALQ8iUzDdtc/vtd7vdd73T8AAAA/TwAAAAAAAAABMhUAAL4BAACMqx90VODXPz7UQz3UQ90/AAAAP08AAAAAAAAAATMVAAC+AQAAVOCLqx902D9+0id90ifdPwAAAD9PAAAAAAAAAAE0FQAAvgEAAC5PItOw3dg//c7v/M7v3D8AAAA/TwAAAAAAAAABNRUAAL4BAAAM283yJDLZP33Lt3zLt9w/AAAAP14AAAAAAAAAATYVAAC+AQAA3ixPItOw2T/9x3/8x3/cPwAAAD9eAAAAAAAAAAE3FQAAvgEAAL64+kFHBdo/fMRHfMRH3D8AAAA/XgAAAAAAAAABOBUAAL4BAACuftBRgS/aP7zCK7zCK9w/AAAAP24AAAAAAAAAATkVAAC+AQAAlieRadhu2j89v/M7v/PbPwAAAD9uAAAAAAAAAAE6FQAAvgEAAIDQUYEvrto/fb3Xe73X2z8AAAA/bgAAAAAAAAABOxUAAL4BAAB4szyJTMPaP727u7u7u9s/AAAAP24AAAAAAAAAATwVAAC+AQAAaHkSmYbt2j/8uZ/7uZ/bPwAAAD99AAAAAAAAAAE9FQAAvgEAAGBc/aCjAts//Lmf+7mf2z8AAAA/fQAAAAAAAAABPhUAAL4BAABgXP2gowLbPzy4gzu4g9s/AAAAP30AAAAAAAAAAT8VAAC+AQAAWD/oqMAX2z98tmd7tmfbPwAAAD+NAAAAAAAAAAFAFQAAvgEAAFAi07DdLNs/fLZne7Zn2z8AAAA/jQAAAAAAAAABQRUAAL4BAABIBb64+kHbP7y0S7u0S9s/AAAAP40AAAAAAAAAAUIVAAC+AQAAQOiowBdX2z/8si/7si/bPwAAAD+NAAAAAAAAAAFDFQAAvgEAADCuftBRgds/PLETO7ET2z8AAAA/nQAAAAAAAAABRBUAAL4BAAAwrn7QUYHbP3uv93qv99o/AAAAP50AAAAAAAAAAUUVAAC+AQAAKJFp2G6W2z97r/d6r/faPwAAAD+dAAAAAAAAAAFGFQAAvgEAACB0VOCLq9s/u63buq3b2j8AAAA/nQAAAAAAAAABRxUAAL4BAAAYVz/oqMDbP7ut27qt29o/AAAAP6wAAAAAAAAAAUgVAAC+AQAAEDoq8MXV2z/7q7/6q7/aPwAAAD+sAAAAAAAAAAFJFQAAvgEAAAgdFfji6ts/O6qjOqqj2j8AAAA/rAAAAAAAAAABShUAAL4BAAAAAAAAAADcP3uoh3qoh9o/AAAAP6wAAAAAAAAAAUsVAAC+AQAA+OLqBx0V3D97qId6qIfaPwAAAD+8AAAAAAAAAAFMFQAAvgEAAPLF1Q86Ktw/u6ZruqZr2j8AAAA/vAAAAAAAAAABTRUAAL4BAADii6sfdFTcP/qkT/qkT9o/AAAAP7wAAAAAAAAAAU4VAAC+AQAA2m6WJ5Fp3D86ozM6ozPaPwAAAD+8AAAAAAAAAAFPFQAAvgEAANJRgS+uftw/OqMzOqMz2j8AAAA/zAAAAAAAAAABUBUAAL4BAADKNGw3y5PcP3qhF3qhF9o/AAAAP8wAAAAAAAAAAVEVAAC+AQAAyjRsN8uT3D+6n/u5n/vZPwAAAD/MAAAAAAAAAAFSFQAAvgEAAMIXVz/oqNw/up/7uZ/72T8AAAA/zAAAAAAAAAABUxUAAL4BAAC6+kFHBb7cP/ud3/md39k/AAAAP9sAAAAAAAAAAVQVAAC+AQAAst0sTyLT3D87nMM5nMPZPwAAAD/bAAAAAAAAAAFVFQAAvgEAAKrAF1c/6Nw/O5zDOZzD2T8AAAA/6wAAAAAAAAABVhUAAL4BAACiowJfXP3cPzucwzmcw9k/AAAAP/oAAAAAAAAAAVcVAAC+AQAAoqMCX1z93D97mqd5mqfZPwAAAD/6AAAAAAAAAAFYFQAAvgEAAE8i07DdLOU/9UIv9EIv1D8AAAA/AAAAAAAAAAABWRUAAL4BAADUsN0sTyLlP/VCL/RCL9Q/AAAAPy8AAAAAAAAAAVoVAAC+AQAAVz/oqMAX5T/1Qi/0Qi/UPwAAAD8vAAAAAAAAAAFbFQAAvgEAANzN8iQyDeU/9UIv9EIv1D8AAAA/PgAAAAAAAAABXBUAAL4BAADk6gcdFfjkP/VCL/RCL9Q/AAAAPz4AAAAAAAAAAV0VAAC+AQAAb5YnkWnY5D/1Qi/0Qi/UPwAAAD8+AAAAAAAAAAFeFQAAvgEAAHezPIlMw+Q/9UIv9EIv1D8AAAA/PgAAAAAAAAABXxUAAL4BAAADX1z9oKPkP/VCL/RCL9Q/AAAAP04AAAAAAAAAAWAVAAC+AQAAC3xx9YOO5D/1Qi/0Qi/UPwAAAD9OAAAAAAAAAAFhFQAAvgEAABu2m+VJZOQ/9UIv9EIv1D8AAAA/TgAAAAAAAAABYhUAAL4BAACmYbtZnkTkP/VCL/RCL9Q/AAAAP14AAAAAAAAAAWMVAAC+AQAAMw3bzfIk5D/1Qi/0Qi/UPwAAAD9eAAAAAAAAAAFkFQAAvgEAAM/yJDIN2+M/9UIv9EIv1D8AAAA/XgAAAAAAAAABZRUAAL4BAADuZnkSmYbjP/VCL/RCL9Q/AAAAP14AAAAAAAAAAWYVAAC+AQAAFvji6gcd4z/1Qi/0Qi/UPwAAAD9eAAAAAAAAAAFnFQAAvgEAAD2JTMN2s+I/9UIv9EIv1D8AAAA/bQAAAAAAAAABaBUAAL4BAADQUYEvrn7iP/VCL/RCL9Q/AAAAP20AAAAAAAAAAWkVAAC+AQAA6KjAF1c/4j/1Qi/0Qi/UPwAAAD9tAAAAAAAAAAFqFQAAvgEAAHxx9YOOCuI/9UIv9EIv1D8AAAA/fQAAAAAAAAABaxUAAL4BAAAZVz/oqMDhP/VCL/RCL9Q/AAAAP30AAAAAAAAAAWwVAAC+AQAAMK5+0FGB4T/1Qi/0Qi/UPwAAAD99AAAAAAAAAAFtFQAAvgEAAMuTyDRsN+E/9UIv9EIv1D8AAAA/fQAAAAAAAAABbhUAAL4BAADj6gcdFfjgP/VCL/RCL9Q/AAAAP4wAAAAAAAAAAW8VAAC+AQAAf9BRgS+u4D/1Qi/0Qi/UPwAAAD+MAAAAAAAAAAFwFQAAvgEAAJ9EpmG7WeA/9UIv9EIv1D8AAAA/jAAAAAAAAAABcRUAAL4BAAC3m+VJZBrgP/VCL/RCL9Q/AAAAP4wAAAAAAAAAAXIVAAC+AQAArB90VOCL3z/1Qi/0Qi/UPwAAAD+cAAAAAAAAAAFzFQAAvgEAAOTqBx0V+N4/9UIv9EIv1D8AAAA/nAAAAAAAAAABdBUAAL4BAAAUmYbtZnneP/VCL/RCL9Q/AAAAP5wAAAAAAAAAAXUVAAC+AQAASmQatpvl3T/1Qi/0Qi/UPwAAAD+cAAAAAAAAAAF2FQAAvgEAAHL1g44KfN0/9UIv9EIv1D8AAAA/rAAAAAAAAAABdxUAAL4BAACahu1meRLdP/VCL/RCL9Q/AAAAP6wAAAAAAAAAAXgVAAC+AQAAst0sTyLT3D/1Qi/0Qi/UPwAAAD+sAAAAAAAAAAF5FQAAvgEAANJRgS+uftw/9UIv9EIv1D8AAAA/rAAAAAAAAAABehUAAL4BAADyxdUPOircP/VCL/RCL9Q/AAAAP7sAAAAAAAAAAXsVAAC+AQAAEDoq8MXV2z/1Qi/0Qi/UPwAAAD+7AAAAAAAAAAF8FQAAvgEAADCuftBRgds/tURLtERL1D8AAAA/uwAAAAAAAAABfRUAAL4BAABIBb64+kHbP7VES7RES9Q/AAAAP7sAAAAAAAAAAX4VAAC+AQAAWD/oqMAX2z91Rmd0RmfUPwAAAD/LAAAAAAAAAAF/FQAAvgEAAHCWJ5Fp2No/NUiDNEiD1D8AAAA/ywAAAAAAAAABgBUAAL4BAACA0FGBL67aPzVIgzRIg9Q/AAAAP8sAAAAAAAAAAYEVAAC+AQAAiO1meRKZ2j81SIM0SIPUPwAAAD/bAAAAAAAAAAGCFQAAvgEAAI4KfHH1g9o/9Umf9Emf1D8AAAA/2wAAAAAAAAABgxUAAL4BAACWJ5Fp2G7aP/VJn/RJn9Q/AAAAP9sAAAAAAAAAAYQVAAC+AQAAnkSmYbtZ2j/1SZ/0SZ/UPwAAAD/qAAAAAAAAAAGFFQAAvgEAAKZhu1meRNo/tUu7tEu71D8AAAA/+gAAAAAAAAABhhUAAL4BAACuftBRgS/aP7VLu7RLu9Q/AAAAPwkBAAAAAAAAAYcVAAC+AQAArn7QUYEv2j91Tdd0TdfUPwAAAD8JAQAAAAAAAAGIFQAAvgEAAK5+0FGBL9o/Nk/zNE/z1D8AAAA/KQEAAAAAAAABiRUAAL4BAACuftBRgS/aP/ZQD/VQD9U/AAAAPykBAAAAAAAAAYoVAAC+AQAArn7QUYEv2j92VEd1VEfVPwAAAD84AQAAAAAAAAGLFQAAvgEAAK5+0FGBL9o/NVZjNVZj1T8AAAA/OAEAAAAAAAABjBUAAL4BAACuftBRgS/aP7ZZm7VZm9U/AAAAPzgBAAAAAAAAAY0VAAC+AQAArn7QUYEv2j82XdM1XdPVPwAAAD9IAQAAAAAAAAGOFQAAvgEAAK5+0FGBL9o/9l7v9V7v1T8AAAA/SAEAAAAAAAABjxUAAL4BAACuftBRgS/aP3ZiJ3ZiJ9Y/AAAAP0gBAAAAAAAAAZAVAAC+AQAArn7QUYEv2j83ZEM2ZEPWPwAAAD9YAQAAAAAAAAGRFQAAvgEAAK5+0FGBL9o/d2mXdmmX1j8AAAA/WAEAAAAAAAABkhUAAL4BAACuftBRgS/aPzdrszZrs9Y/AAAAP1gBAAAAAAAAAZMVAAC+AQAArn7QUYEv2j94cAd3cAfXPwAAAD9YAQAAAAAAAAGUFQAAvgEAAK5+0FGBL9o/OHIjN3Ij1z8AAAA/WAEAAAAAAAABlRUAAL4BAACuftBRgS/aP3h3d3d3d9c/AAAAP2cBAAAAAAAAAZYVAAC+AQAArn7QUYEv2j+4fMu3fMvXPwAAAD9nAQAAAAAAAAGXFQAAvgEAAK5+0FGBL9o/+IEf+IEf2D8AAAA/ZwEAAAAAAAABmBUAAL4BAACuftBRgS/aPzmHcziHc9g/AAAAP2cBAAAAAAAAAZkVAAC+AQAApmG7WZ5E2j+5iqu4iqvYPwAAAD93AQAAAAAAAAGaFQAAvgEAAKZhu1meRNo/OY7jOI7j2D8AAAA/dwEAAAAAAAABmxUAAL4BAACeRKZhu1naP7qRG7mRG9k/AAAAP3cBAAAAAAAAAZwVAAC+AQAAlieRadhu2j96kzd5kzfZPwAAAD+GAQAAAAAAAAGdFQAAvgEAAJYnkWnYbto/upiLuZiL2T8AAAA/hgEAAAAAAAABnhUAAL4BAACWJ5Fp2G7aP3uap3map9k/AAAAP4YBAAAAAAAAAZ8VAAC+AQAAiO1meRKZ2j+6n/u5n/vZPwAAAD+GAQAAAAAAAAGgFQAAvgEAAIDQUYEvrto/OqMzOqMz2j8AAAA/lgEAAAAAAAABoRUAAL4BAACA0FGBL67aP7uma7qma9o/AAAAP5YBAAAAAAAAAaIVAAC+AQAAeLM8iUzD2j87qqM6qqPaPwAAAD+WAQAAAAAAAAGjFQAAvgEAAHizPIlMw9o/+6u/+qu/2j8AAAA/lgEAAAAAAAABpBUAAL4BAABwlieRadjaP3uv93qv99o/AAAAP6YBAAAAAAAAAaUVAAC+AQAAaHkSmYbt2j/8si/7si/bPwAAAD+mAQAAAAAAAAGmFQAAvgEAAGh5EpmG7do/vLRLu7RL2z8AAAA/pgEAAAAAAAABpxUAAL4BAABoeRKZhu3aP3y2Z3u2Z9s/AAAAP6YBAAAAAAAAAagVAAC+AQAAaHkSmYbt2j88uIM7uIPbPwAAAD+1AQAAAAAAAAGpFQAAvgEAAGBc/aCjAts/PLiDO7iD2z8AAAA/tQEAAAAAAAABqhUAAL4BAABgXP2gowLbP727u7u7u9s/AAAAP7UBAAAAAAAAAasVAAC+AQAAYFz9oKMC2z99vdd7vdfbPwAAAD/FAQAAAAAAAAGsFQAAvgEAAFg/6KjAF9s/Pb/zO7/z2z8AAAA/xQEAAAAAAAABrRUAAL4BAABYP+iowBfbP/3AD/zAD9w/AAAAP8UBAAAAAAAAAa4VAAC+AQAAWD/oqMAX2z+8wiu8wivcPwAAAD/VAQAAAAAAAAGvFQAAvgEAAFg/6KjAF9s/fMRHfMRH3D8AAAA/5AEAAAAAAAABsBUAAL4BAABYP+iowBfbPz3GYzzGY9w/AAAAP+QBAAAAAAAAAbEVAAC+AQAAUCLTsN0s2z89xmM8xmPcPwAAAD/0AQAAAAAAAAGyFQAAvgEAAFAi07DdLNs//cd//Md/3D8AAAA/9AEAAAAAAAABsxUAAL4BAABIBb64+kHbP/3Hf/zHf9w/AAAAP/QBAAAAAAAAAbQVAAC+AQAASAW+uPpB2z+9yZu8yZvcPwAAAD8DAgAAAAAAAAG1FQAAvgEAAEDoqMAXV9s/fcu3fMu33D8AAAA/EwIAAAAAAAABthUAAL4BAAA4y5PINGzbP33Lt3zLt9w/AAAAPxMCAAAAAAAAAbcVAAC+AQAAMK5+0FGB2z99y7d8y7fcPwAAAD8jAgAAAAAAAAG4FQAAvgEAACiRadhults/fcu3fMu33D8AAAA/IwIAAAAAAAABuRUAAL4BAAAgdFTgi6vbP33Lt3zLt9w/AAAAPzICAAAAAAAAAboVAAC+AQAAEDoq8MXV2z99y7d8y7fcPwAAAD8yAgAAAAAAAAG7FQAAvgEAAAAAAAAAANw/fcu3fMu33D8AAAA/MgIAAAAAAAABvBUAAL4BAAD44uoHHRXcP33Lt3zLt9w/AAAAP0ICAAAAAAAAAb0VAAC+AQAA8sXVDzoq3D99y7d8y7fcPwAAAD9CAgAAAAAAAAG+FQAAvgEAAOKLqx90VNw/fcu3fMu33D8AAAA/QgIAAAAAAAABvxUAAL4BAADabpYnkWncP33Lt3zLt9w/AAAAP0ICAAAAAAAAAcAVAAC+AQAAyjRsN8uT3D99y7d8y7fcPwAAAD9SAgAAAAAAAAHBFQAAvgEAAMIXVz/oqNw/fcu3fMu33D8AAAA/UgIAAAAAAAABwhUAAL4BAACqwBdXP+jcP33Lt3zLt9w/AAAAP1ICAAAAAAAAAcMVAAC+AQAAmobtZnkS3T99y7d8y7fcPwAAAD9SAgAAAAAAAAHEFQAAvgEAAIIvrn7QUd0/fcu3fMu33D8AAAA/YQIAAAAAAAABxRUAAL4BAABy9YOOCnzdP33Lt3zLt9w/AAAAP2ECAAAAAAAAAcYVAAC+AQAAVIEvrn7Q3T99y7d8y7fcPwAAAD9hAgAAAAAAAAHHFQAAvgEAADoq8MXVD94/fcu3fMu33D8AAAA/YQIAAAAAAAAByBUAAL4BAAAk07DdLE/eP33Lt3zLt9w/AAAAP3ECAAAAAAAAAckVAAC+AQAA9CQyDdvN3j99y7d8y7fcPwAAAD9xAgAAAAAAAAHKFQAAvgEAALY8iUzDdt8/fcu3fMu33D8AAAA/cQIAAAAAAAAByxUAAL4BAAAyDdvN8iTgP33Lt3zLt9w/AAAAP3ECAAAAAAAAAcwVAAC+AQAAC3xx9YOO4D99y7d8y7fcPwAAAD+AAgAAAAAAAAHNFQAAvgEAAOsHHRX44uA/vcmbvMmb3D8AAAA/gAIAAAAAAAABzhUAAL4BAADLk8g0bDfhP73Jm7zJm9w/AAAAP4ACAAAAAAAAAc8VAAC+AQAArB90VOCL4T/9x3/8x3/cPwAAAD+AAgAAAAAAAAHQFQAAvgEAAIyrH3RU4OE//cd//Md/3D8AAAA/kAIAAAAAAAAB0RUAAL4BAABtN8uTyDTiP/3Hf/zHf9w/AAAAP5ACAAAAAAAAAdIVAAC+AQAATcN2szyJ4j/9x3/8x3/cPwAAAD+QAgAAAAAAAAHTFQAAvgEAAKnAF1c/6OI//cd//Md/3D8AAAA/kAIAAAAAAAAB1BUAAL4BAACRadhulifjP/3Hf/zHf9w/AAAAP6ACAAAAAAAAAdUVAAC+AQAA9oOOCnxx4z/9x3/8x3/cPwAAAD+gAgAAAAAAAAHWFQAAvgEAAGK7WZ5EpuM//cd//Md/3D8AAAA/oAIAAAAAAAAB1xUAAL4BAABSgS+uftDjP/3Hf/zHf9w/AAAAP68CAAAAAAAAAdgVAAC+AQAAvrj6QUcF5D/9x3/8x3/cPwAAAD+vAgAAAAAAAAHZFQAAvgEAAK5+0FGBL+Q//cd//Md/3D8AAAA/rwIAAAAAAAAB2hUAAL4BAACeRKZhu1nkP/3Hf/zHf9w/AAAAP68CAAAAAAAAAdsVAAC+AQAAlieRadhu5D/9x3/8x3/cPwAAAD+/AgAAAAAAAAHcFQAAvgEAAI4KfHH1g+Q/PcZjPMZj3D8AAAA/vwIAAAAAAAAB3RUAAL4BAAALfHH1g47kPz3GYzzGY9w/AAAAP78CAAAAAAAAAd4VAAC+AQAAA19c/aCj5D89xmM8xmPcPwAAAD+/AgAAAAAAAAHfFQAAvgEAAH/QUYEvruQ/PcZjPMZj3D8AAAA/zwIAAAAAAAAB4BUAAL4BAAD7QUcFvrjkPz3GYzzGY9w/AAAAP88CAAAAAAAAAeEVAAC+AQAA8yQyDdvN5D89xmM8xmPcPwAAAD/PAgAAAAAAAAHiFQAAvgEAAG+WJ5Fp2OQ/PcZjPMZj3D8AAAA/zwIAAAAAAAAB4xUAAL4BAABneRKZhu3kPz3GYzzGY9w/AAAAP94CAAAAAAAAAeQVAAC+AQAA5OoHHRX45D98xEd8xEfcPwAAAD/eAgAAAAAAAAHlFQAAvgEAAFc/6KjAF+U/vMIrvMIr3D8AAAA/3gIAAAAAAAAB5hUAAL4BAADUsN0sTyLlP7zCK7zCK9w/AAAAP94CAAAAAAAAAecVAAC+AQAARwW+uPpB5T/9wA/8wA/cPwAAAD/uAgAAAAAAAAHoFQAAvgEAAD/oqMAXV+U//cAP/MAP3D8AAAA/7gIAAAAAAAAB6RUAAL4BAAA4y5PINGzlP/3AD/zAD9w/AAAAP+4CAAAAAAAAAeoVAAC+AQAAMK5+0FGB5T/9wA/8wA/cPwAAAD/uAgAAAAAAAAHrFQAAvgEAACiRadhuluU//cAP/MAP3D8AAAA//QIAAAAAAAAB7BUAAL4BAAAgdFTgi6vlP/3AD/zAD9w/AAAAP/0CAAAAAAAAAe0VAAC+AQAAneVJZBq25T/9wA/8wA/cPwAAAD/9AgAAAAAAAAHuFQAAvgEAABA6KvDF1eU//cAP/MAP3D8AAAA//QIAAAAAAAAB7xUAAL4BAAAIHRX44urlPz2/8zu/89s/AAAAPw0DAAAAAAAAAfAVAAC+AQAAAAAAAAAA5j89v/M7v/PbPwAAAD8NAwAAAAAAAAHxFQAAvgEAAH1x9YOOCuY/Pb/zO7/z2z8AAAA/HQMAAAAAAAAB8hUAAL4BAAD44uoHHRXmPz2/8zu/89s/AAAAPx0DAAAAAAAAAfMVAAC+AQAAdFTgi6sf5j89v/M7v/PbPwAAAD8sAwAAAAAAAAH0FQAAvgEAAPHF1Q86KuY/fb3Xe73X2z8AAAA/LAMAAAAAAAAB9RUAAL4BAADxxdUPOirmP727u7u7u9s/AAAAPzwDAAAAAAAAAfYVAAC+AQAAbDfLk8g05j+9u7u7u7vbPwAAAD9MAwAAAAAAAAH3FQAAvgEAAOmowBdXP+Y/vbu7u7u72z8AAAA/TAMAAAAAAAAB+BUAAL4BAADpqMAXVz/mP/y5n/u5n9s/AAAAP3oDAAAAAAAAAfkVAAC+AQAA6ajAF1c/5j88uIM7uIPbPwAAAD96AwAAAAAAAAH6FQAAvgEAAOmowBdXP+Y/fLZne7Zn2z8AAAA/igMAAAAAAAAB+xUAAL4BAADpqMAXVz/mP7y0S7u0S9s/AAAAP4oDAAAAAAAAAfwVAAC+AQAA6ajAF1c/5j/8si/7si/bPwAAAD+KAwAAAAAAAAH9FQAAvgEAAOmowBdXP+Y/e6/3eq/32j8AAAA/mgMAAAAAAAAB/hUAAL4BAADpqMAXVz/mP7ut27qt29o/AAAAP5oDAAAAAAAAAf8VAAC+AQAA6ajAF1c/5j87qqM6qqPaPwAAAD+aAwAAAAAAAAEAFgAAvgEAAOmowBdXP+Y/e6iHeqiH2j8AAAA/mgMAAAAAAAABARYAAL4BAADpqMAXVz/mP7uma7qma9o/AAAAP6kDAAAAAAAAAQIWAAC+AQAA6ajAF1c/5j/6pE/6pE/aPwAAAD+pAwAAAAAAAAEDFgAAvgEAAOmowBdXP+Y/OqMzOqMz2j8AAAA/qQMAAAAAAAABBBYAAL4BAADpqMAXVz/mP7qf+7mf+9k/AAAAP7kDAAAAAAAAAQUWAAC+AQAA6ajAF1c/5j/7nd/5nd/ZPwAAAD+5AwAAAAAAAAEGFgAAvgEAAOmowBdXP+Y/e5qneZqn2T8AAAA/uQMAAAAAAAABBxYAAL4BAADpqMAXVz/mP7qYi7mYi9k/AAAAP7kDAAAAAAAAAQgWAAC+AQAA6ajAF1c/5j/6lm/5lm/ZPwAAAD+5AwAAAAAAAAEJFgAAvgEAAOmowBdXP+Y/OpVTOZVT2T8AAAA/yQMAAAAAAAABChYAAL4BAABsN8uTyDTmP7qRG7mRG9k/AAAAP8kDAAAAAAAAAQsWAAC+AQAA8cXVDzoq5j85juM4juPYPwAAAD/JAwAAAAAAAAEMFgAAvgEAAPHF1Q86KuY/uYqruIqr2D8AAAA/yQMAAAAAAAABDRYAAL4BAAB0VOCLqx/mPzmHcziHc9g/AAAAP9gDAAAAAAAAAQ4WAAC+AQAAdFTgi6sf5j+4gzu4gzvYPwAAAD/YAwAAAAAAAAEPFgAAvgEAAPji6gcdFeY/OIADOIAD2D8AAAA/2AMAAAAAAAABEBYAAL4BAAB9cfWDjgrmP/l6r/d6r9c/AAAAP9gDAAAAAAAAAREWAAC+AQAAAAAAAAAA5j83eZM3eZPXPwAAAD/oAwAAAAAAAAESFgAAvgEAAIWOCnxx9eU/+HM/93M/1z8AAAA/6AMAAAAAAAABExYAAL4BAAAIHRX44urlP7hu67Zu69Y/AAAAP+gDAAAAAAAAARQWAAC+AQAACB0V+OLq5T83a7M2a7PWPwAAAD/oAwAAAAAAAAEVFgAAvgEAABA6KvDF1eU/N2RDNmRD1j8AAAA/9wMAAAAAAAABFhYAAL4BAACVyDRsN8vlP/Ze7/Ve79U/AAAAP/cDAAAAAAAAARcWAAC+AQAAGFc/6KjA5T92W7d1W7fVPwAAAD/3AwAAAAAAAAEYFgAAvgEAAJ3lSWQatuU/9Vd/9Vd/1T8AAAA/BwQAAAAAAAABGRYAAL4BAAAgdFTgi6vlP3ZUR3VUR9U/AAAAPwcEAAAAAAAAARoWAAC+AQAAIHRU4Iur5T+2Uiu1UivVPwAAAD8HBAAAAAAAAAEbFgAAvgEAACB0VOCLq+U/9lAP9VAP1T8AAAA/BwQAAAAAAAABHBYAAL4BAAAgdFTgi6vlPzZP8zRP89Q/AAAAPxcEAAAAAAAAAR0WAAC+AQAAIHRU4Iur5T91Tdd0TdfUPwAAAD8XBAAAAAAAAAEeFgAAvgEAAKQCX1z9oOU/9Umf9Emf1D8AAAA/FwQAAAAAAAABHxYAAL4BAACkAl9c/aDlPzVIgzRIg9Q/AAAAPyYEAAAAAAAAASAWAAC+AQAApAJfXP2g5T91Rmd0RmfUPwAAAD8mBAAAAAAAAAEhFgAAvgEAAKQCX1z9oOU/tURLtERL1D8AAAA/JgQAAAAAAAABIhYAAL4BAACkAl9c/aDlP/VCL/RCL9Q/AAAAPzYEAAAAAAAAASMWAAC+AQAApAJfXP2g5T80QRM0QRPUPwAAAD82BAAAAAAAAAEkFgAAvgEAAKQCX1z9oOU/dD/3cz/30z8AAAA/RgQAAAAAAAABJRYAAL4BAAAokWnYbpblP7Q927M929M/AAAAP0YEAAAAAAAAASYWAAC+AQAAKJFp2G6W5T/0O7/zO7/TPwAAAD9VBAAAAAAAAAEnFgAAvgEAAFc/6KjAF+U/LcqiLMqi7D8AAAA/AAAAAAAAAAABKBYAAL4BAADczfIkMg3lPy3KoizKouw/AAAAPy8AAAAAAAAAASkWAAC+AQAAX1z9oKMC5T8tyqIsyqLsPwAAAD8/AAAAAAAAAAEqFgAAvgEAAGd5EpmG7eQ/LcqiLMqi7D8AAAA/PwAAAAAAAAABKxYAAL4BAADrBx0V+OLkPy3KoizKouw/AAAAPz8AAAAAAAAAASwWAAC+AQAAd7M8iUzD5D8tyqIsyqLsPwAAAD8/AAAAAAAAAAEtFgAAvgEAAH/QUYEvruQ/LcqiLMqi7D8AAAA/TgAAAAAAAAABLhYAAL4BAAALfHH1g47kPy3KoizKouw/AAAAP04AAAAAAAAAAS8WAAC+AQAAG7ab5Ulk5D8tyqIsyqLsPwAAAD9OAAAAAAAAAAEwFgAAvgEAACPTsN0sT+Q/LcqiLMqi7D8AAAA/TgAAAAAAAAABMRYAAL4BAACuftBRgS/kPy3KoizKouw/AAAAP04AAAAAAAAAATIWAAC+AQAAOirwxdUP5D8tyqIsyqLsPwAAAD9eAAAAAAAAAAEzFgAAvgEAAEpkGrab5eM/LcqiLMqi7D8AAAA/XgAAAAAAAAABNBYAAL4BAABiu1meRKbjPy3KoizKouw/AAAAP14AAAAAAAAAATUWAAC+AQAAehKZhu1m4z8tyqIsyqLsPwAAAD9uAAAAAAAAAAE2FgAAvgEAAB4V+OLqB+M/LcqiLMqi7D8AAAA/bgAAAAAAAAABNxYAAL4BAAA9iUzDdrPiPy3KoizKouw/AAAAP24AAAAAAAAAATgWAAC+AQAA0FGBL65+4j8tyqIsyqLsPwAAAD9uAAAAAAAAAAE5FgAAvgEAAF39oKMCX+I/LcqiLMqi7D8AAAA/fQAAAAAAAAABOhYAAL4BAADwxdUPOiriPy3KoizKouw/AAAAP30AAAAAAAAAATsWAAC+AQAAfHH1g44K4j8tyqIsyqLsPwAAAD99AAAAAAAAAAE8FgAAvgEAABE6KvDF1eE/LcqiLMqi7D8AAAA/fQAAAAAAAAABPRYAAL4BAACkAl9c/aDhPy3KoizKouw/AAAAP40AAAAAAAAAAT4WAAC+AQAAOMuTyDRs4T8tyqIsyqLsPwAAAD+NAAAAAAAAAAE/FgAAvgEAAMuTyDRsN+E/LcqiLMqi7D8AAAA/jQAAAAAAAAABQBYAAL4BAABoeRKZhu3gPy3KoizKouw/AAAAP40AAAAAAAAAAUEWAAC+AQAA+0FHBb644D8tyqIsyqLsPwAAAD+dAAAAAAAAAAFCFgAAvgEAAI8KfHH1g+A/LcqiLMqi7D8AAAA/nQAAAAAAAAABQxYAAL4BAACnYbtZnkTgPy3KoizKouw/AAAAP50AAAAAAAAAAUQWAAC+AQAAOirwxdUP4D8tyqIsyqLsPwAAAD+dAAAAAAAAAAFFFgAAvgEAAJzlSWQatt8/LcqiLMqi7D8AAAA/rAAAAAAAAAABRhYAAL4BAADMk8g0bDffPy3KoizKouw/AAAAP6wAAAAAAAAAAUcWAAC+AQAA9CQyDdvN3j8tyqIsyqLsPwAAAD+sAAAAAAAAAAFIFgAAvgEAABq2m+VJZN4/LcqiLMqi7D8AAAA/rAAAAAAAAAABSRYAAL4BAABUgS+uftDdPy3KoizKouw/AAAAP7wAAAAAAAAAAUoWAAC+AQAAehKZhu1m3T8tyqIsyqLsPwAAAD+8AAAAAAAAAAFLFgAAvgEAAKrAF1c/6Nw/LcqiLMqi7D8AAAA/vAAAAAAAAAABTBYAAL4BAADSUYEvrn7cPy3KoizKouw/AAAAP7wAAAAAAAAAAU0WAAC+AQAA+OLqBx0V3D8tyqIsyqLsPwAAAD/LAAAAAAAAAAFOFgAAvgEAADCuftBRgds/LcqiLMqi7D8AAAA/ywAAAAAAAAABTxYAAL4BAABYP+iowBfbPy3KoizKouw/AAAAP8sAAAAAAAAAAVAWAAC+AQAAiO1meRKZ2j8tyqIsyqLsPwAAAD/LAAAAAAAAAAFRFgAAvgEAAK5+0FGBL9o/LcqiLMqi7D8AAAA/2wAAAAAAAAABUhYAAL4BAADWDzoq8MXZPy3KoizKouw/AAAAP9sAAAAAAAAAAVMWAAC+AQAA9oOOCnxx2T8tyqIsyqLsPwAAAD/bAAAAAAAAAAFUFgAAvgEAABb44uoHHdk/LcqiLMqi7D8AAAA/2wAAAAAAAAABVRYAAL4BAAA2bDfLk8jYPy3KoizKouw/AAAAP+sAAAAAAAAAAVYWAAC+AQAAVOCLqx902D8tyqIsyqLsPwAAAD/rAAAAAAAAAAFXFgAAvgEAAGw3y5PINNg/LcqiLMqi7D8AAAA/6wAAAAAAAAABWBYAAL4BAACMqx90VODXPy3KoizKouw/AAAAP/oAAAAAAAAAAVkWAAC+AQAAnOVJZBq21z8tyqIsyqLsPwAAAD/6AAAAAAAAAAFaFgAAvgEAALQ8iUzDdtc/LcqiLMqi7D8AAAA/+gAAAAAAAAABWxYAAL4BAADUsN0sTyLXPy3KoizKouw/AAAAP/oAAAAAAAAAAVwWAAC+AQAA6gcdFfji1j8tyqIsyqLsPwAAAD8KAQAAAAAAAAFdFgAAvgEAAAp8cfWDjtY/LcqiLMqi7D8AAAA/CgEAAAAAAAABXhYAAL4BAAAi07DdLE/WPy3KoizKouw/AAAAPwoBAAAAAAAAAV8WAAC+AQAAQkcFvrj61T8tyqIsyqLsPwAAAD8KAQAAAAAAAAFgFgAAvgEAAFqeRKZhu9U/LcqiLMqi7D8AAAA/GgEAAAAAAAABYRYAAL4BAAB6EpmG7WbVPy3KoizKouw/AAAAPxoBAAAAAAAAAWIWAAC+AQAAoKMCX1z91D8tyqIsyqLsPwAAAD8aAQAAAAAAAAFjFgAAvgEAAMo0bDfLk9Q/LcqiLMqi7D8AAAA/GgEAAAAAAAABZBYAAL4BAADwxdUPOirUPy3KoizKouw/AAAAPykBAAAAAAAAAWUWAAC+AQAAGFc/6KjA0z8tyqIsyqLsPwAAAD8pAQAAAAAAAAFmFgAAvgEAAEDoqMAXV9M/LcqiLMqi7D8AAAA/KQEAAAAAAAABZxYAAL4BAABoeRKZhu3SPy3KoizKouw/AAAAPzkBAAAAAAAAAWgWAAC+AQAAlieRadhu0j8tyqIsyqLsPwAAAD85AQAAAAAAAAFpFgAAvgEAAL64+kFHBdI/LcqiLMqi7D8AAAA/OQEAAAAAAAABahYAAL4BAADmSWQatpvRPy3KoizKouw/AAAAPzkBAAAAAAAAAWsWAAC+AQAADNvN8iQy0T8tyqIsyqLsPwAAAD85AQAAAAAAAAFsFgAAvgEAACxPItOw3dA/LcqiLMqi7D8AAAA/SAEAAAAAAAABbRYAAL4BAABGpmG7WZ7QPy3KoizKouw/AAAAP0gBAAAAAAAAAW4WAAC+AQAAXP2gowJf0D8tyqIsyqLsPwAAAD9IAQAAAAAAAAFvFgAAvgEAAGw3y5PINNA/LcqiLMqi7D8AAAA/SAEAAAAAAAABcBYAAL4BAAB8cfWDjgrQPy3KoizKouw/AAAAP1gBAAAAAAAAAXEWAAC+AQAACR0V+OLqzz8tyqIsyqLsPwAAAD9YAQAAAAAAAAFyFgAAvgEAABlXP+iowM8/LcqiLMqi7D8AAAA/WAEAAAAAAAABcxYAAL4BAAApkWnYbpbPPy3KoizKouw/AAAAP2gBAAAAAAAAAXQWAAC+AQAAOcuTyDRszz8tyqIsyqLsPwAAAD9oAQAAAAAAAAF1FgAAvgEAAFc/6KjAF88/LcqiLMqi7D8AAAA/aAEAAAAAAAABdhYAAL4BAABneRKZhu3OPy3KoizKouw/AAAAP3cBAAAAAAAAAXcWAAC+AQAAd7M8iUzDzj8tyqIsyqLsPwAAAD93AQAAAAAAAAF4FgAAvgEAAIftZnkSmc4/LcqiLMqi7D8AAAA/dwEAAAAAAAABeRYAAL4BAACXJ5Fp2G7OPy3KoizKouw/AAAAP3cBAAAAAAAAAXoWAAC+AQAAt5vlSWQazj8tyqIsyqLsPwAAAD+HAQAAAAAAAAF7FgAAvgEAAMfVDzoq8M0/LcqiLMqi7D8AAAA/hwEAAAAAAAABfBYAAL4BAAD1g44KfHHNPy3KoizKouw/AAAAP4cBAAAAAAAAAX0WAAC+AQAAJTIN283yzD8tyqIsyqLsPwAAAD+XAQAAAAAAAAF+FgAAvgEAADVsN8uTyMw/LcqiLMqi7D8AAAA/lwEAAAAAAAABfxYAAL4BAABlGrab5UnMPy3KoizKouw/AAAAP5cBAAAAAAAAAYAWAAC+AQAAc1Tgi6sfzD8tyqIsyqLsPwAAAD+XAQAAAAAAAAGBFgAAvgEAAJPINGw3y8s/LcqiLMqi7D8AAAA/pgEAAAAAAAABghYAAL4BAACzPIlMw3bLPy3KoizKouw/AAAAP6YBAAAAAAAAAYMWAAC+AQAA07DdLE8iyz8tyqIsyqLsPwAAAD+mAQAAAAAAAAGEFgAAvgEAAOPqBx0V+Mo/LcqiLMqi7D8AAAA/pgEAAAAAAAABhRYAAL4BAAADX1z9oKPKPy3KoizKouw/AAAAP7YBAAAAAAAAAYYWAAC+AQAAEZmG7WZ5yj8tyqIsyqLsPwAAAD+2AQAAAAAAAAGHFgAAvgEAACHTsN0sT8o/LcqiLMqi7D8AAAA/tgEAAAAAAAABiBYAAL4BAAAxDdvN8iTKPy3KoizKouw/AAAAP7YBAAAAAAAAAYkWAAC+AQAAQUcFvrj6yT8tyqIsyqLsPwAAAD/FAQAAAAAAAAGKFgAAvgEAAFGBL65+0Mk/LcqiLMqi7D8AAAA/xQEAAAAAAAABixYAAL4BAABRgS+uftDJPw3LsAzLsOw/AAAAP18CAAAAAAAAAYwWAAC+AQAAUYEvrn7QyT/uy77sy77sPwAAAD9fAgAAAAAAAAGNFgAAvgEAAFGBL65+0Mk/zszMzMzM7D8AAAA/XwIAAAAAAAABjhYAAL4BAABRgS+uftDJP67N2qzN2uw/AAAAP18CAAAAAAAAAY8WAAC+AQAAUYEvrn7QyT+OzuiMzujsPwAAAD9uAgAAAAAAAAGQFgAAvgEAAFGBL65+0Mk/TtAETdAE7T8AAAA/bgIAAAAAAAABkRYAAL4BAABBRwW+uPrJPy7REi3REu0/AAAAP34CAAAAAAAAAZIWAAC+AQAAMQ3bzfIkyj/N0zzN0zztPwAAAD9+AgAAAAAAAAGTFgAAvgEAACHTsN0sT8o/btZmbdZm7T8AAAA/fgIAAAAAAAABlBYAAL4BAAAh07DdLE/KP07XdE3XdO0/AAAAP34CAAAAAAAAAZUWAAC+AQAAA19c/aCjyj/u2Z7t2Z7tPwAAAD+OAgAAAAAAAAGWFgAAvgEAAPMkMg3bzco/jtzIjdzI7T8AAAA/jgIAAAAAAAABlxYAAL4BAADj6gcdFfjKP27d1m3d1u0/AAAAP44CAAAAAAAAAZgWAAC+AQAA07DdLE8iyz8u3/It3/LtPwAAAD+OAgAAAAAAAAGZFgAAvgEAAMN2szyJTMs/7uAO7uAO7j8AAAA/nQIAAAAAAAABmhYAAL4BAADDdrM8iUzLP8/hHM7hHO4/AAAAP50CAAAAAAAAAZsWAAC+AQAAszyJTMN2yz+P4ziO4zjuPwAAAD+dAgAAAAAAAAGcFgAAvgEAAKMCX1z9oMs/b+RGbuRG7j8AAAA/nQIAAAAAAAABnRYAAL4BAACTyDRsN8vLPy/mYi7mYu4/AAAAP60CAAAAAAAAAZ4WAAC+AQAAg44KfHH1yz/P6IzO6IzuPwAAAD+tAgAAAAAAAAGfFgAAvgEAAIOOCnxx9cs/j+qojuqo7j8AAAA/rQIAAAAAAAABoBYAAL4BAACDjgp8cfXLP2/rtm7rtu4/AAAAP7wCAAAAAAAAAaEWAAC+AQAAc1Tgi6sfzD9v67Zu67buPwAAAD+8AgAAAAAAAAGiFgAAvgEAAHNU4IurH8w/UOzETuzE7j8AAAA/zAIAAAAAAAABoxYAAL4BAABzVOCLqx/MPzDt0i7t0u4/AAAAP8wCAAAAAAAAAaQWAAC+AQAAZRq2m+VJzD8w7dIu7dLuPwAAAD/7AgAAAAAAAAGlFgAAvgEAAFXgi6sfdMw/EO7gDu7g7j8AAAA/GgMAAAAAAAABphYAAL4BAABV4IurH3TMP/Du7u7u7u4/AAAAPxoDAAAAAAAAAacWAAC+AQAARaZhu1mezD/w7u7u7u7uPwAAAD8qAwAAAAAAAAGoFgAAvgEAADVsN8uTyMw/8O7u7u7u7j8AAAA/KgMAAAAAAAABqRYAAL4BAAAlMg3bzfLMP/Du7u7u7u4/AAAAPzkDAAAAAAAAAaoWAAC+AQAAFfji6gcdzT/w7u7u7u7uPwAAAD85AwAAAAAAAAGrFgAAvgEAAAW+uPpBR80/8O7u7u7u7j8AAAA/OQMAAAAAAAABrBYAAL4BAADlSWQatpvNP/Du7u7u7u4/AAAAPzkDAAAAAAAAAa0WAAC+AQAA1w86KvDFzT/w7u7u7u7uPwAAAD9JAwAAAAAAAAGuFgAAvgEAALeb5UlkGs4/8O7u7u7u7j8AAAA/SQMAAAAAAAABrxYAAL4BAACH7WZ5EpnOP/Du7u7u7u4/AAAAP0kDAAAAAAAAAbAWAAC+AQAAd7M8iUzDzj/w7u7u7u7uPwAAAD9ZAwAAAAAAAAGxFgAAvgEAAEcFvrj6Qc8/8O7u7u7u7j8AAAA/WQMAAAAAAAABshYAAL4BAAApkWnYbpbPP/Du7u7u7u4/AAAAP1kDAAAAAAAAAbMWAAC+AQAAfHH1g44K0D/w7u7u7u7uPwAAAD9ZAwAAAAAAAAG0FgAAvgEAAGw3y5PINNA/8O7u7u7u7j8AAAA/aAMAAAAAAAABtRYAAL4BAABc/aCjAl/QP/Du7u7u7u4/AAAAP2gDAAAAAAAAAbYWAAC+AQAATsN2szyJ0D/w7u7u7u7uPwAAAD9oAwAAAAAAAAG3FgAAvgEAAD6JTMN2s9A/8O7u7u7u7j8AAAA/aAMAAAAAAAABuBYAAL4BAAAkMg3bzfLQP8/v/M7v/O4/AAAAP3gDAAAAAAAAAbkWAAC+AQAAFPji6gcd0T/P7/zO7/zuPwAAAD94AwAAAAAAAAG6FgAAvgEAAOZJZBq2m9E/r/AKr/AK7z8AAAA/eAMAAAAAAAABuxYAAL4BAACuftBRgS/SP0/zNE/zNO8/AAAAP3gDAAAAAAAAAbwWAAC+AQAAdrM8iUzD0j9P8zRP8zTvPwAAAD+IAwAAAAAAAAG9FgAAvgEAADjLk8g0bNM/L/RCL/RC7z8AAAA/iAMAAAAAAAABvhYAAL4BAAAAAAAAAADUPw/1UA/1UO8/AAAAP4gDAAAAAAAAAb8WAAC+AQAA2G6WJ5Fp1D/v9V7v9V7vPwAAAD+IAwAAAAAAAAHAFgAAvgEAAJiG7WZ5EtU/7/Ve7/Ve7z8AAAA/lwMAAAAAAAABwRYAAL4BAABankSmYbvVP8/2bM/2bO8/AAAAP5cDAAAAAAAAAcIWAAC+AQAAEpmG7WZ51j+x93qv93rvPwAAAD+XAwAAAAAAAAHDFgAAvgEAANSw3SxPItc/sfd6r/d67z8AAAA/lwMAAAAAAAABxBYAAL4BAACUyDRsN8vXP5H4iI/4iO8/AAAAP6cDAAAAAAAAAcUWAAC+AQAAVOCLqx902D9R+qRP+qTvPwAAAD+nAwAAAAAAAAHGFgAAvgEAAAzbzfIkMtk/MfuyL/uy7z8AAAA/pwMAAAAAAAABxxYAAL4BAADG1Q86KvDZPzH7si/7su8/AAAAP6cDAAAAAAAAAcgWAAC+AQAAiO1meRKZ2j8R/MAP/MDvPwAAAD+2AwAAAAAAAAHJFgAAvgEAAEDoqMAXV9s/EfzAD/zA7z8AAAA/tgMAAAAAAAAByhYAAL4BAAAAAAAAAADcPxH8wA/8wO8/AAAAP7YDAAAAAAAAAcsWAAC+AQAA0lGBL65+3D8R/MAP/MDvPwAAAD+2AwAAAAAAAAHMFgAAvgEAAJJp2G6WJ90/EfzAD/zA7z8AAAA/xgMAAAAAAAABzRYAAL4BAABankSmYbvdPxH8wA/8wO8/AAAAP8YDAAAAAAAAAc4WAAC+AQAANA3bzfIk3j8R/MAP/MDvPwAAAD/GAwAAAAAAAAHPFgAAvgEAAARfXP2go94/EfzAD/zA7z8AAAA/xgMAAAAAAAAB0BYAAL4BAADczfIkMg3fPxH8wA/8wO8/AAAAP9YDAAAAAAAAAdEWAAC+AQAAtjyJTMN23z8R/MAP/MDvPwAAAD/WAwAAAAAAAAHSFgAAvgEAAIyrH3RU4N8/EfzAD/zA7z8AAAA/1gMAAAAAAAAB0xYAAL4BAAC3m+VJZBrgPxH8wA/8wO8/AAAAP9YDAAAAAAAAAdQWAAC+AQAAp2G7WZ5E4D8R/MAP/MDvPwAAAD/lAwAAAAAAAAHVFgAAvgEAABKZhu1meeA/EfzAD/zA7z8AAAA/5QMAAAAAAAAB1hYAAL4BAAADX1z9oKPgPxH8wA/8wO8/AAAAP+UDAAAAAAAAAdcWAAC+AQAAb5YnkWnY4D8R/MAP/MDvPwAAAD/lAwAAAAAAAAHYFgAAvgEAANvN8iQyDeE/EfzAD/zA7z8AAAA/9QMAAAAAAAAB2RYAAL4BAABIBb64+kHhPxH8wA/8wO8/AAAAP/UDAAAAAAAAAdoWAAC+AQAAtDyJTMN24T8R/MAP/MDvPwAAAD/1AwAAAAAAAAHbFgAAvgEAAKQCX1z9oOE/EfzAD/zA7z8AAAA/BQQAAAAAAAAB3BYAAL4BAACUyDRsN8vhPxH8wA/8wO8/AAAAPwUEAAAAAAAAAd0WAAC+AQAAAAAAAAAA4j/x/M7v/M7vPwAAAD8FBAAAAAAAAAHeFgAAvgEAAG03y5PINOI/0f3cz/3c7z8AAAA/BQQAAAAAAAAB3xYAAL4BAADYbpYnkWniP9H93M/93O8/AAAAPxQEAAAAAAAAAeAWAAC+AQAARaZhu1me4j+x/uqv/urvPwAAAD8UBAAAAAAAAAHhFgAAvgEAALHdLE8i0+I/sf7qr/7q7z8AAAA/FAQAAAAAAAAB4hYAAL4BAAAeFfji6gfjP7H+6q/+6u8/AAAAPxQEAAAAAAAAAeMWAAC+AQAADtvN8iQy4z+x/uqv/urvPwAAAD8kBAAAAAAAAAHkFgAAvgEAAIEvrn7QUeM/sf7qr/7q7z8AAAA/JAQAAAAAAAAB5RYAAL4BAABy9YOOCnzjP7H+6q/+6u8/AAAAPyQEAAAAAAAAAeYWAAC+AQAAYrtZnkSm4z+x/uqv/urvPwAAAD8kBAAAAAAAAAHnFgAAvgEAANcPOirwxeM/sf7qr/7q7z8AAAA/MwQAAAAAAAAB6BYAAL4BAABKZBq2m+XjP7H+6q/+6u8/AAAAPzMEAAAAAAAAAekWAAC+AQAAQkcFvrj64z+x/uqv/urvPwAAAD8zBAAAAAAAAAHqFgAAvgEAALab5UlkGuQ/sf7qr/7q7z8AAAA/MwQAAAAAAAAB6xYAAL4BAACuftBRgS/kP7H+6q/+6u8/AAAAP0MEAAAAAAAAAewWAAC+AQAApmG7WZ5E5D+x/uqv/urvPwAAAD9DBAAAAAAAAAHtFgAAvgEAABu2m+VJZOQ/sf7qr/7q7z8AAAA/QwQAAAAAAAAB7hYAAL4BAACWJ5Fp2G7kP7H+6q/+6u8/AAAAP0MEAAAAAAAAAe8WAAC+AQAAjgp8cfWD5D+x/uqv/urvPwAAAD9TBAAAAAAAAAHwFgAAvgEAAAt8cfWDjuQ/sf7qr/7q7z8AAAA/UwQAAAAAAAAB8RYAAL4BAAADX1z9oKPkP7H+6q/+6u8/AAAAP1MEAAAAAAAAAfIWAAC+AQAAf9BRgS+u5D+x/uqv/urvPwAAAD9TBAAAAAAAAAHzFgAAvgEAAHezPIlMw+Q/sf7qr/7q7z8AAAA/YgQAAAAAAAAB9BYAAL4BAABvlieRadjkP7H+6q/+6u8/AAAAP2IEAAAAAAAAAfUWAAC+AQAA6wcdFfji5D+x/uqv/urvPwAAAD9iBAAAAAAAAAH2FgAAvgEAAGd5EpmG7eQ/sf7qr/7q7z8AAAA/cgQAAAAAAAAB9xYAAL4BAADk6gcdFfjkP7H+6q/+6u8/AAAAP3IEAAAAAAAAAfgWAAC+AQAA3M3yJDIN5T+x/uqv/urvPwAAAD+CBAAAAAAAAAH5FgAAvgEAAFc/6KjAF+U/sf7qr/7q7z8AAAA/ggQAAAAAAAAB+hYAAL4BAADUsN0sTyLlP7H+6q/+6u8/AAAAP4IEAAAAAAAAAfsWAAC+AQAATyLTsN0s5T+x/uqv/urvPwAAAD+RBAAAAAAAAAH8FgAAvgEAAMyTyDRsN+U/sf7qr/7q7z8AAAA/oQQAAAAAAAAB/RYAAL4BAABHBb64+kHlP7H+6q/+6u8/AAAAP6EEAAAAAAAAAf4WAAC+AQAAP+iowBdX5T+x/uqv/urvPwAAAD+wBAAAAAAAAAH/FgAAvgEAALxZnkSmYeU/sf7qr/7q7z8AAAA/sAQAAAAAAAABABcAAL4BAAA4y5PINGzlP7H+6q/+6u8/AAAAP8AEAAAAAAAAAQEXAAC+AQAAtDyJTMN25T+x/uqv/urvPwAAAD/QBAAAAAAAAAECFwAAvgEAADCuftBRgeU/sf7qr/7q7z8AAAA/0AQAAAAAAAABAxcAAL4BAACsH3RU4IvlP7H+6q/+6u8/AAAAP98EAAAAAAAAAQQXAAC+AQAAKJFp2G6W5T+x/uqv/urvPwAAAD/fBAAAAAAAAAEFFwAAvgEAAKQCX1z9oOU/sf7qr/7q7z8AAAA/3wQAAAAAAAABBhcAAL4BAAAgdFTgi6vlP7H+6q/+6u8/AAAAP98EAAAAAAAAAQcXAAC+AQAAneVJZBq25T+x/uqv/urvPwAAAD/vBAAAAAAAAAEIFwAAvgEAABhXP+iowOU/sf7qr/7q7z8AAAA/7wQAAAAAAAABCRcAAL4BAACVyDRsN8vlP7H+6q/+6u8/AAAAP/8EAAAAAAAAAQoXAAC+AQAAEDoq8MXV5T+x/uqv/urvPwAAAD8eBQAAAAAAAAELFwAAvgEAABA6KvDF1eU/0f3cz/3c7z8AAAA/PQUAAAAAAAABDBcAAL4BAAAQOirwxdXlP/H8zu/8zu8/AAAAP00FAAAAAAAAAQ0XAAC+AQAAEDoq8MXV5T8R/MAP/MDvPwAAAD9cBQAAAAAAAAEOFwAAvgEAABA6KvDF1eU/MfuyL/uy7z8AAAA/bAUAAAAAAAABDxcAAL4BAAAQOirwxdXlP1H6pE/6pO8/AAAAP2wFAAAAAAAAARAXAAC+AQAAEDoq8MXV5T9x+ZZv+ZbvPwAAAD9sBQAAAAAAAAERFwAAvgEAABA6KvDF1eU/sfd6r/d67z8AAAA/fAUAAAAAAAABEhcAAL4BAAAQOirwxdXlP8/2bM/2bO8/AAAAP3wFAAAAAAAAARMXAAC+AQAAEDoq8MXV5T8P9VAP9VDvPwAAAD98BQAAAAAAAAEUFwAAvgEAABA6KvDF1eU/T/M0T/M07z8AAAA/iwUAAAAAAAABFRcAAL4BAAAQOirwxdXlP2/yJm/yJu8/AAAAP4sFAAAAAAAAARYXAAC+AQAAlcg0bDfL5T+v8Aqv8ArvPwAAAD+LBQAAAAAAAAEXFwAAvgEAAJXINGw3y+U/EO7gDu7g7j8AAAA/mwUAAAAAAAABGBcAAL4BAACVyDRsN8vlPzDt0i7t0u4/AAAAP5sFAAAAAAAAARkXAAC+AQAAGFc/6KjA5T+P6qiO6qjuPwAAAD+bBQAAAAAAAAEaFwAAvgEAAJ3lSWQatuU/z+iMzuiM7j8AAAA/mwUAAAAAAAABGxcAAL4BAAAgdFTgi6vlPw/ncA7ncO4/AAAAP6oFAAAAAAAAARwXAAC+AQAApAJfXP2g5T9P5VRO5VTuPwAAAD+qBQAAAAAAAAEdFwAAvgEAAKQCX1z9oOU/j+M4juM47j8AAAA/qgUAAAAAAAABHhcAAL4BAACkAl9c/aDlP8/hHM7hHO4/AAAAP6oFAAAAAAAAAR8XAAC+AQAAKJFp2G6W5T8u3/It3/LtPwAAAD+6BQAAAAAAAAEgFwAAvgEAACiRadhuluU/Tt7kTd7k7T8AAAA/ugUAAAAAAAABIRcAAL4BAAAokWnYbpblP47cyI3cyO0/AAAAP7oFAAAAAAAAASIXAAC+AQAAKJFp2G6W5T+u27qt27rtPwAAAD/KBQAAAAAAAAEjFwAAvgEAACiRadhuluU/DtmQDdmQ7T8AAAA/ygUAAAAAAAABJBcAAL4BAACsH3RU4IvlP07XdE3XdO0/AAAAP8oFAAAAAAAAASUXAAC+AQAAMK5+0FGB5T9u1mZt1mbtPwAAAD/KBQAAAAAAAAEmFwAAvgEAADCuftBRgeU/jdVYjdVY7T8AAAA/2QUAAAAAAAABJxcAAL4BAAAwrn7QUYHlP63USq3USu0/AAAAP9kFAAAAAAAAASgXAAC+AQAAMK5+0FGB5T/N0zzN0zztPwAAAD/ZBQAAAAAAAAEpFwAAvgEAADCuftBRgeU/7dIu7dIu7T8AAAA/2QUAAAAAAAABKhcAAL4BAAAwrn7QUYHlPw3SIA3SIO0/AAAAP9kFAAAAAAAAASsXAAC+AQAAMK5+0FGB5T8u0RIt0RLtPwAAAD/pBQAAAAAAAAEsFwAAvgEAADCuftBRgeU/TtAETdAE7T8AAAA/6QUAAAAAAAABLRcAAL4BAAC0PIlMw3blP27P9mzP9uw/AAAAP/kFAAAAAAAAAS4XAAC+AQAAtDyJTMN25T+OzuiMzujsPwAAAD/5BQAAAAAAAAEvFwAAvgEAADjLk8g0bOU/rs3arM3a7D8AAAA/+QUAAAAAAAABMBcAAL4BAAA4y5PINGzlP87MzMzMzOw/AAAAPwgGAAAAAAAAATEXAAC+AQAAOMuTyDRs5T/uy77sy77sPwAAAD8IBgAAAAAAAAEyFwAAvgEAADjLk8g0bOU/DcuwDMuw7D8AAAA/GAYAAAAAAAABMxcAAL4BAAA4y5PINGzlPy3KoizKouw/AAAAPxgGAAAAAAAAATQXAAC+AQAAOMuTyDRs5T9NyZRMyZTsPwAAAD8nBgAAAAAAAAE1FwAAvgEAADjLk8g0bOU/bciGbMiG7D8AAAA/JwYAAAAAAAABNhcAAL4BAAC8WZ5EpmHlP23IhmzIhuw/AAAAPzcGAAAAAAAAATcXAAC+AQAAvFmeRKZh5T+Nx3iMx3jsPwAAAD83BgAAAAAAAAE4FwAAvgEAAD/oqMAXV+U/rcZqrMZq7D8AAAA/NwYAAAAAAAABORcAAL4BAAB+0FGBL67SPzRBEzRBE9Q/AAAAPwAAAAAAAAAAAToXAAC+AQAAjgp8cfWD0j80QRM0QRPUPwAAAD8QAAAAAAAAAAE7FwAAvgEAAJYnkWnYbtI/NEETNEET1D8AAAA/HwAAAAAAAAABPBcAAL4BAACeRKZhu1nSP3Q/93M/99M/AAAAPx8AAAAAAAAAAT0XAAC+AQAArn7QUYEv0j90P/dzP/fTPwAAAD8fAAAAAAAAAAE+FwAAvgEAAL64+kFHBdI/tD3bsz3b0z8AAAA/LwAAAAAAAAABPxcAAL4BAADO8iQyDdvRP/Q7v/M7v9M/AAAAPy8AAAAAAAAAAUAXAAC+AQAA1g86KvDF0T80OqMzOqPTPwAAAD8vAAAAAAAAAAFBFwAAvgEAAO5meRKZhtE/NDqjMzqj0z8AAAA/PwAAAAAAAAABQhcAAL4BAAD2g44KfHHRP3Q4h3M4h9M/AAAAPz8AAAAAAAAAAUMXAAC+AQAABL64+kFH0T90OIdzOIfTPwAAAD8/AAAAAAAAAAFEFwAAvgEAABT44uoHHdE/dDiHcziH0z8AAAA/PwAAAAAAAAABRRcAAL4BAAAkMg3bzfLQP3Q4h3M4h9M/AAAAP04AAAAAAAAAAUYXAAC+AQAALE8i07Dd0D+zNmuzNmvTPwAAAD9OAAAAAAAAAAFHFwAAvgEAAD6JTMN2s9A/szZrszZr0z8AAAA/TgAAAAAAAAABSBcAAL4BAABGpmG7WZ7QP7M2a7M2a9M/AAAAP14AAAAAAAAAAUkXAAC+AQAAVuCLqx900D+zNmuzNmvTPwAAAD9eAAAAAAAAAAFKFwAAvgEAAFz9oKMCX9A/szZrszZr0z8AAAA/XgAAAAAAAAABSxcAAL4BAABsN8uTyDTQP7M2a7M2a9M/AAAAP14AAAAAAAAAAUwXAAC+AQAAfHH1g44K0D+zNmuzNmvTPwAAAD9tAAAAAAAAAAFNFwAAvgEAAAkdFfji6s8/szZrszZr0z8AAAA/bQAAAAAAAAABThcAAL4BAAApkWnYbpbPP7M2a7M2a9M/AAAAP20AAAAAAAAAAU8XAAC+AQAARwW+uPpBzz+zNmuzNmvTPwAAAD9tAAAAAAAAAAFQFwAAvgEAAGd5EpmG7c4/szZrszZr0z8AAAA/fQAAAAAAAAABURcAAL4BAAB3szyJTMPOP7M2a7M2a9M/AAAAP30AAAAAAAAAAVIXAAC+AQAAlyeRadhuzj+zNmuzNmvTPwAAAD99AAAAAAAAAAFTFwAAvgEAALeb5UlkGs4/szZrszZr0z8AAAA/mQAAAAAAAAABVBcAAL4BAADXDzoq8MXNP7M2a7M2a9M/AAAAP5kAAAAAAAAAAVUXAAC+AQAA9YOOCnxxzT+zNmuzNmvTPwAAAD+ZAAAAAAAAAAFWFwAAvgEAACUyDdvN8sw/szZrszZr0z8AAAA/mQAAAAAAAAABVxcAAL4BAABFpmG7WZ7MP7M2a7M2a9M/AAAAP5kAAAAAAAAAAVgXAAC+AQAAZRq2m+VJzD+zNmuzNmvTPwAAAD+oAAAAAAAAAAFZFwAAvgEAAIOOCnxx9cs/szZrszZr0z8AAAA/qAAAAAAAAAABWhcAAL4BAACjAl9c/aDLP7M2a7M2a9M/AAAAP6gAAAAAAAAAAVsXAAC+AQAA07DdLE8iyz90OIdzOIfTPwAAAD+4AAAAAAAAAAFcFwAAvgEAAANfXP2go8o/dDiHcziH0z8AAAA/uAAAAAAAAAABXRcAAL4BAAARmYbtZnnKP3Q4h3M4h9M/AAAAP8gAAAAAAAAAAV4XAAC+AQAAMQ3bzfIkyj90OIdzOIfTPwAAAD/IAAAAAAAAAAFfFwAAvgEAAFGBL65+0Mk/dDiHcziH0z8AAAA/yAAAAAAAAAABYBcAAL4BAABx9YOOCnzJP3Q4h3M4h9M/AAAAP8gAAAAAAAAAAWEXAAC+AQAAgS+uftBRyT80OqMzOqPTPwAAAD/XAAAAAAAAAAFiFwAAvgEAAKOjAl9c/cg/NDqjMzqj0z8AAAA/1wAAAAAAAAABYxcAAL4BAACz3SxPItPIP/Q7v/M7v9M/AAAAP9cAAAAAAAAAAWQXAAC+AQAA0VGBL65+yD/0O7/zO7/TPwAAAD/XAAAAAAAAAAFlFwAAvgEAAAEAAAAAAMg/tD3bsz3b0z8AAAA/5wAAAAAAAAABZhcAAL4BAAAROirwxdXHP7Q927M929M/AAAAP+cAAAAAAAAAAWcXAAC+AQAAQeiowBdXxz+0PduzPdvTPwAAAD/nAAAAAAAAAAFoFwAAvgEAAF9c/aCjAsc/tD3bsz3b0z8AAAA/5wAAAAAAAAABaRcAAL4BAACPCnxx9YPGP7Q927M929M/AAAAP/YAAAAAAAAAAWoXAAC+AQAAr37QUYEvxj+0PduzPdvTPwAAAD/2AAAAAAAAAAFrFwAAvgEAAN8sTyLTsMU/dD/3cz/30z8AAAA/9gAAAAAAAAABbBcAAL4BAAAN283yJDLFP3Q/93M/99M/AAAAP/YAAAAAAAAAAW0XAAC+AQAALU8i07DdxD90P/dzP/fTPwAAAD8GAQAAAAAAAAFuFwAAvgEAAF39oKMCX8Q/dD/3cz/30z8AAAA/BgEAAAAAAAABbxcAAL4BAAB7cfWDjgrEP3Q/93M/99M/AAAAPwYBAAAAAAAAAXAXAAC+AQAAm+VJZBq2wz80QRM0QRPUPwAAAD8GAQAAAAAAAAFxFwAAvgEAAMuTyDRsN8M/NEETNEET1D8AAAA/FgEAAAAAAAABchcAAL4BAADbzfIkMg3DPzRBEzRBE9Q/AAAAPxYBAAAAAAAAAXMXAAC+AQAA+kFHBb64wj/1Qi/0Qi/UPwAAAD8WAQAAAAAAAAF0FwAAvgEAAAt8cfWDjsI/9UIv9EIv1D8AAAA/FgEAAAAAAAABdRcAAL4BAAAr8MXVDzrCP7VES7RES9Q/AAAAPyUBAAAAAAAAAXYXAAC+AQAASmQatpvlwT+1REu0REvUPwAAAD8lAQAAAAAAAAF3FwAAvgEAAEpkGrab5cE/dUZndEZn1D8AAAA/JQEAAAAAAAABeBcAAL4BAABankSmYbvBP3VGZ3RGZ9Q/AAAAPyUBAAAAAAAAAXkXAAC+AQAAathulieRwT91Rmd0RmfUPwAAAD81AQAAAAAAAAF6FwAAvgEAAHoSmYbtZsE/dUZndEZn1D8AAAA/NQEAAAAAAAABexcAAL4BAACKTMN2szzBP3VGZ3RGZ9Q/AAAAP0UBAAAAAAAAAXwXAAC+AQAAikzDdrM8wT81SIM0SIPUPwAAAD9FAQAAAAAAAAF9FwAAvgEAAJmG7WZ5EsE/NUiDNEiD1D8AAAA/RQEAAAAAAAABfhcAAL4BAACpwBdXP+jAP/VJn/RJn9Q/AAAAP0UBAAAAAAAAAX8XAAC+AQAAyTRsN8uTwD/1SZ/0SZ/UPwAAAD9UAQAAAAAAAAGAFwAAvgEAAOiowBdXP8A/9Umf9Emf1D8AAAA/VAEAAAAAAAABgRcAAL4BAAD44uoHHRXAP7VLu7RLu9Q/AAAAP2QBAAAAAAAAAYIXAAC+AQAAEDoq8MXVvz91Tdd0TdfUPwAAAD9kAQAAAAAAAAGDFwAAvgEAADCuftBRgb8/dU3XdE3X1D8AAAA/ZAEAAAAAAAABhBcAAL4BAABOItOw3Sy/PzZP8zRP89Q/AAAAP2QBAAAAAAAAAYUXAAC+AQAAbpYnkWnYvj82T/M0T/PUPwAAAD9zAQAAAAAAAAGGFwAAvgEAAI4KfHH1g74/Nk/zNE/z1D8AAAA/cwEAAAAAAAABhxcAAL4BAACuftBRgS++P/ZQD/VQD9U/AAAAP3MBAAAAAAAAAYgXAAC+AQAAzvIkMg3bvT/2UA/1UA/VPwAAAD9zAQAAAAAAAAGJFwAAvgEAAOxmeRKZhr0/tlIrtVIr1T8AAAA/gwEAAAAAAAABihcAAL4BAAAM283yJDK9P7ZSK7VSK9U/AAAAP4MBAAAAAAAAAYsXAAC+AQAALk8i07DdvD+2Uiu1UivVPwAAAD+DAQAAAAAAAAGMFwAAvgEAAC5PItOw3bw/dlRHdVRH1T8AAAA/gwEAAAAAAAABjRcAAL4BAABOw3azPIm8PzVWYzVWY9U/AAAAP5MBAAAAAAAAAY4XAAC+AQAAbjfLk8g0vD81VmM1VmPVPwAAAD+TAQAAAAAAAAGPFwAAvgEAAG43y5PINLw/9Vd/9Vd/1T8AAAA/kwEAAAAAAAABkBcAAL4BAABuN8uTyDS8P7ZZm7VZm9U/AAAAP6IBAAAAAAAAAZEXAAC+AQAAjKsfdFTguz+2WZu1WZvVPwAAAD+iAQAAAAAAAAGSFwAAvgEAAIyrH3RU4Ls/dlu3dVu31T8AAAA/sgEAAAAAAAABkxcAAL4BAACsH3RU4Iu7P3Zbt3Vbt9U/AAAAP7IBAAAAAAAAAZQXAAC+AQAArB90VOCLuz82XdM1XdPVPwAAAD/CAQAAAAAAAAGVFwAAvgEAAMyTyDRsN7s/Nl3TNV3T1T8AAAA/wgEAAAAAAAABlhcAAL4BAADMk8g0bDe7P/Ze7/Ve79U/AAAAP8IBAAAAAAAAAZcXAAC+AQAA7AcdFfjiuj/2Xu/1Xu/VPwAAAD/RAQAAAAAAAAGYFwAAvgEAAOwHHRX44ro/tmALtmAL1j8AAAA/0QEAAAAAAAABmRcAAL4BAAAMfHH1g466P7ZgC7ZgC9Y/AAAAP9EBAAAAAAAAAZoXAAC+AQAADHxx9YOOuj92Yid2YifWPwAAAD/hAQAAAAAAAAGbFwAAvgEAACrwxdUPOro/N2RDNmRD1j8AAAA/8AEAAAAAAAABnBcAAL4BAAAq8MXVDzq6P/dlX/ZlX9Y/AAAAP/ABAAAAAAAAAZ0XAAC+AQAASmQatpvluT/3ZV/2ZV/WPwAAAD/wAQAAAAAAAAGeFwAAvgEAAEpkGrab5bk/t2d7tmd71j8AAAA/AAIAAAAAAAABnxcAAL4BAABKZBq2m+W5P3dpl3Zpl9Y/AAAAPwACAAAAAAAAAaAXAAC+AQAASmQatpvluT83a7M2a7PWPwAAAD8QAgAAAAAAAAGhFwAAvgEAAEpkGrab5bk/92zP9mzP1j8AAAA/EAIAAAAAAAABohcAAL4BAABKZBq2m+W5P7hu67Zu69Y/AAAAPx8CAAAAAAAAAaMXAAC+AQAASmQatpvluT94cAd3cAfXPwAAAD8fAgAAAAAAAAGkFwAAvgEAAEpkGrab5bk/OHIjN3Ij1z8AAAA/HwIAAAAAAAABpRcAAL4BAABKZBq2m+W5P/hzP/dzP9c/AAAAPy8CAAAAAAAAAaYXAAC+AQAASmQatpvluT+4dVu3dVvXPwAAAD8vAgAAAAAAAAGnFwAAvgEAAEpkGrab5bk/eHd3d3d31z8AAAA/PwIAAAAAAAABqBcAAL4BAABKZBq2m+W5Pzd5kzd5k9c/AAAAPz8CAAAAAAAAAakXAAC+AQAASmQatpvluT+4fMu3fMvXPwAAAD8/AgAAAAAAAAGqFwAAvgEAAEpkGrab5bk/OIADOIAD2D8AAAA/TgIAAAAAAAABqxcAAL4BAABKZBq2m+W5P/iBH/iBH9g/AAAAP04CAAAAAAAAAawXAAC+AQAASmQatpvluT+4gzu4gzvYPwAAAD9eAgAAAAAAAAGtFwAAvgEAAEpkGrab5bk/eYVXeIVX2D8AAAA/XgIAAAAAAAABrhcAAL4BAAAq8MXVDzq6P3mFV3iFV9g/AAAAP14CAAAAAAAAAa8XAAC+AQAADHxx9YOOuj85h3M4h3PYPwAAAD9tAgAAAAAAAAGwFwAAvgEAAAx8cfWDjro/+YiP+IiP2D8AAAA/bQIAAAAAAAABsRcAAL4BAADMk8g0bDe7P/mIj/iIj9g/AAAAP20CAAAAAAAAAbIXAAC+AQAArB90VOCLuz95jMd4jMfYPwAAAD99AgAAAAAAAAGzFwAAvgEAAG43y5PINLw/OY7jOI7j2D8AAAA/fQIAAAAAAAABtBcAAL4BAABOw3azPIm8P/qP//iP/9g/AAAAP30CAAAAAAAAAbUXAAC+AQAALk8i07DdvD/6j//4j//YPwAAAD+NAgAAAAAAAAG2FwAAvgEAAAzbzfIkMr0/upEbuZEb2T8AAAA/jQIAAAAAAAABtxcAAL4BAADsZnkSmYa9P3qTN3mTN9k/AAAAP40CAAAAAAAAAbgXAAC+AQAAzvIkMg3bvT96kzd5kzfZPwAAAD+NAgAAAAAAAAG5FwAAvgEAAK5+0FGBL74/epM3eZM32T8AAAA/nAIAAAAAAAABuhcAAL4BAABulieRadi+P3qTN3mTN9k/AAAAP5wCAAAAAAAAAbsXAAC+AQAATiLTsN0svz86lVM5lVPZPwAAAD+cAgAAAAAAAAG8FwAAvgEAADCuftBRgb8/OpVTOZVT2T8AAAA/nAIAAAAAAAABvRcAAL4BAAD44uoHHRXAPzqVUzmVU9k/AAAAP5wCAAAAAAAAAb4XAAC+AQAA6KjAF1c/wD86lVM5lVPZPwAAAD+sAgAAAAAAAAG/FwAAvgEAAMk0bDfLk8A/OpVTOZVT2T8AAAA/rAIAAAAAAAABwBcAAL4BAAC5+kFHBb7APzqVUzmVU9k/AAAAP6wCAAAAAAAAAcEXAAC+AQAAmYbtZnkSwT86lVM5lVPZPwAAAD+8AgAAAAAAAAHCFwAAvgEAAHoSmYbtZsE/OpVTOZVT2T8AAAA/vAIAAAAAAAABwxcAAL4BAABKZBq2m+XBPzqVUzmVU9k/AAAAP7wCAAAAAAAAAcQXAAC+AQAAK/DF1Q86wj86lVM5lVPZPwAAAD+8AgAAAAAAAAHFFwAAvgEAAPpBRwW+uMI/OpVTOZVT2T8AAAA/ywIAAAAAAAABxhcAAL4BAADLk8g0bDfDPzqVUzmVU9k/AAAAP8sCAAAAAAAAAccXAAC+AQAAm+VJZBq2wz86lVM5lVPZPwAAAD/LAgAAAAAAAAHIFwAAvgEAAG03y5PINMQ/OpVTOZVT2T8AAAA/ywIAAAAAAAAByRcAAL4BAABNw3azPInEPzqVUzmVU9k/AAAAP8sCAAAAAAAAAcoXAAC+AQAADdvN8iQyxT86lVM5lVPZPwAAAD/bAgAAAAAAAAHLFwAAvgEAAN8sTyLTsMU/OpVTOZVT2T8AAAA/2wIAAAAAAAABzBcAAL4BAACvftBRgS/GPzqVUzmVU9k/AAAAP9sCAAAAAAAAAc0XAAC+AQAAb5YnkWnYxj86lVM5lVPZPwAAAD/qAgAAAAAAAAHOFwAAvgEAAE8i07DdLMc/OpVTOZVT2T8AAAA/6gIAAAAAAAABzxcAAL4BAAAROirwxdXHPzqVUzmVU9k/AAAAP+oCAAAAAAAAAdAXAAC+AQAAAQAAAAAAyD86lVM5lVPZPwAAAD/qAgAAAAAAAAHRFwAAvgEAAMEXVz/oqMg/OpVTOZVT2T8AAAA/+gIAAAAAAAAB0hcAAL4BAACjowJfXP3IPzqVUzmVU9k/AAAAP/oCAAAAAAAAAdMXAAC+AQAAgS+uftBRyT86lVM5lVPZPwAAAD/6AgAAAAAAAAHUFwAAvgEAAFGBL65+0Mk/OpVTOZVT2T8AAAA/+gIAAAAAAAAB1RcAAL4BAABBRwW+uPrJPzqVUzmVU9k/AAAAPwoDAAAAAAAAAdYXAAC+AQAAIdOw3SxPyj86lVM5lVPZPwAAAD8KAwAAAAAAAAHXFwAAvgEAAANfXP2go8o/OpVTOZVT2T8AAAA/CgMAAAAAAAAB2BcAAL4BAADj6gcdFfjKPzqVUzmVU9k/AAAAPxkDAAAAAAAAAdkXAAC+AQAA07DdLE8iyz86lVM5lVPZPwAAAD8ZAwAAAAAAAAHaFwAAvgEAAKMCX1z9oMs/OpVTOZVT2T8AAAA/GQMAAAAAAAAB2xcAAL4BAACTyDRsN8vLPzqVUzmVU9k/AAAAPxkDAAAAAAAAAdwXAAC+AQAAc1Tgi6sfzD86lVM5lVPZPwAAAD8ZAwAAAAAAAAHdFwAAvgEAAFXgi6sfdMw/OpVTOZVT2T8AAAA/KQMAAAAAAAAB3hcAAL4BAABFpmG7WZ7MPzqVUzmVU9k/AAAAPykDAAAAAAAAAd8XAAC+AQAAFfji6gcdzT86lVM5lVPZPwAAAD8pAwAAAAAAAAHgFwAAvgEAAAW+uPpBR80/epM3eZM32T8AAAA/OQMAAAAAAAAB4RcAAL4BAAD1g44KfHHNP3qTN3mTN9k/AAAAPzkDAAAAAAAAAeIXAAC+AQAA5UlkGrabzT96kzd5kzfZPwAAAD9IAwAAAAAAAAHjFwAAvgEAANcPOirwxc0/epM3eZM32T8AAAA/WAMAAAAAAAAB5BcAAL4BAAC3m+VJZBrOP3qTN3mTN9k/AAAAP2cDAAAAAAAAAeUXAAC+AQAAp2G7WZ5Ezj96kzd5kzfZPwAAAD9nAwAAAAAAAAHmFwAAvgEAAHezPIlMw84/epM3eZM32T8AAAA/ZwMAAAAAAAAB5xcAAL4BAAA5y5PINGzPP3qTN3mTN9k/AAAAP3cDAAAAAAAAAegXAAC+AQAAGVc/6KjAzz96kzd5kzfZPwAAAD93AwAAAAAAAAHpFwAAvgEAAGw3y5PINNA/epM3eZM32T8AAAA/dwMAAAAAAAAB6hcAAL4BAABc/aCjAl/QP3qTN3mTN9k/AAAAP3cDAAAAAAAAAesXAAC+AQAAPolMw3az0D96kzd5kzfZPwAAAD+HAwAAAAAAAAHsFwAAvgEAACxPItOw3dA/epM3eZM32T8AAAA/hwMAAAAAAAAB7RcAAL4BAAAM283yJDLRP3qTN3mTN9k/AAAAP4cDAAAAAAAAAe4XAAC+AQAA7mZ5EpmG0T96kzd5kzfZPwAAAD+HAwAAAAAAAAHvFwAAvgEAAN4sTyLTsNE/epM3eZM32T8AAAA/lgMAAAAAAAAB8BcAAL4BAADG1Q86KvDRP3qTN3mTN9k/AAAAP5YDAAAAAAAAAfEXAAC+AQAAvrj6QUcF0j96kzd5kzfZPwAAAD+WAwAAAAAAAAHyFwAAvgEAALab5UlkGtI/epM3eZM32T8AAAA/lgMAAAAAAAAB8xcAAL4BAACuftBRgS/SP3qTN3mTN9k/AAAAP6YDAAAAAAAAAfQXAAC+AQAApmG7WZ5E0j96kzd5kzfZPwAAAD+mAwAAAAAAAAH1FwAAvgEAAJ5EpmG7WdI/epM3eZM32T8AAAA/pgMAAAAAAAAB9hcAAL4BAACWJ5Fp2G7SP3qTN3mTN9k/AAAAP9UDAAAAAAAAAfcXAAC+AQAAjgp8cfWD0j+6kRu5kRvZPwAAAD/VAwAAAAAAAAH4FwAAvgEAAIbtZnkSmdI/upEbuZEb2T8AAAA/5AMAAAAAAAAB+RcAAL4BAAB+0FGBL67SP7qRG7mRG9k/AAAAP+QDAAAAAAAAAfoXAAC+AQAAdrM8iUzD0j+6kRu5kRvZPwAAAD/0AwAAAAAAAAH7FwAAvgEAAGh5EpmG7dI/+o//+I//2D8AAAA/9AMAAAAAAAAB/BcAAL4BAABgXP2gowLTP/qP//iP/9g/AAAAPwQEAAAAAAAAAf0XAAC+AQAAWD/oqMAX0z/6j//4j//YPwAAAD8TBAAAAAAAAAH+FwAAvgEAAFg/6KjAF9M/OY7jOI7j2D8AAAA/IwQAAAAAAAAB/xcAAL4BAABQItOw3SzTPzmO4ziO49g/AAAAPyMEAAAAAAAAAQAYAAC+AQAAQOiowBdX0z95jMd4jMfYPwAAAD8jBAAAAAAAAAEBGAAAvgEAADjLk8g0bNM/eYzHeIzH2D8AAAA/MwQAAAAAAAABAhgAAL4BAAAwrn7QUYHTP3mMx3iMx9g/AAAAPzMEAAAAAAAAAQMYAAC+AQAAKJFp2G6W0z95jMd4jMfYPwAAAD8zBAAAAAAAAAEEGAAAvgEAACB0VOCLq9M/eYzHeIzH2D8AAAA/QgQAAAAAAAABBRgAAL4BAAAgdFTgi6vTP7mKq7iKq9g/AAAAP0IEAAAAAAAAAQYYAAC+AQAAGFc/6KjA0z+5iqu4iqvYPwAAAD9CBAAAAAAAAAEHGAAAvgEAABhXP+iowNM/+YiP+IiP2D8AAAA/UgQAAAAAAAABCBgAAL4BAAAQOirwxdXTP/mIj/iIj9g/AAAAP1IEAAAAAAAAAQkYAAC+AQAAEDoq8MXV0z85h3M4h3PYPwAAAD9hBAAAAAAAAAEKGAAAvgEAAAgdFfji6tM/eYVXeIVX2D8AAAA/YQQAAAAAAAABCxgAAL4BAAAIHRX44urTP7iDO7iDO9g/AAAAP3EEAAAAAAAAAQwYAAC+AQAACB0V+OLq0z/4gR/4gR/YPwAAAD9xBAAAAAAAAAENGAAAvgEAAAgdFfji6tM/OIADOIAD2D8AAAA/gQQAAAAAAAABDhgAAL4BAAAIHRX44urTP3h+53d+59c/AAAAP4EEAAAAAAAAAQ8YAAC+AQAACB0V+OLq0z+4fMu3fMvXPwAAAD+BBAAAAAAAAAEQGAAAvgEAAAgdFfji6tM/+Xqv93qv1z8AAAA/kAQAAAAAAAABERgAAL4BAAAIHRX44urTPzd5kzd5k9c/AAAAP5AEAAAAAAAAARIYAAC+AQAACB0V+OLq0z94d3d3d3fXPwAAAD+gBAAAAAAAAAETGAAAvgEAAAgdFfji6tM/uHVbt3Vb1z8AAAA/oAQAAAAAAAABFBgAAL4BAAAIHRX44urTP/hzP/dzP9c/AAAAP7AEAAAAAAAAARUYAAC+AQAACB0V+OLq0z84ciM3ciPXPwAAAD+wBAAAAAAAAAEWGAAAvgEAAAgdFfji6tM/uG7rtm7r1j8AAAA/vwQAAAAAAAABFxgAAL4BAAAIHRX44urTPzdrszZrs9Y/AAAAP78EAAAAAAAAARgYAAC+AQAACB0V+OLq0z93aZd2aZfWPwAAAD/PBAAAAAAAAAEZGAAAvgEAAAgdFfji6tM/t2d7tmd71j8AAAA/zwQAAAAAAAABGhgAAL4BAAAIHRX44urTP/dlX/ZlX9Y/AAAAP88EAAAAAAAAARsYAAC+AQAACB0V+OLq0z83ZEM2ZEPWPwAAAD/eBAAAAAAAAAEcGAAAvgEAAAgdFfji6tM/dmIndmIn1j8AAAA/3gQAAAAAAAABHRgAAL4BAAAIHRX44urTP7ZgC7ZgC9Y/AAAAP94EAAAAAAAAAR4YAAC+AQAAEDoq8MXV0z/2Xu/1Xu/VPwAAAD/uBAAAAAAAAAEfGAAAvgEAABhXP+iowNM/9l7v9V7v1T8AAAA//gQAAAAAAAABIBgAAL4BAAAYVz/oqMDTPzZd0zVd09U/AAAAP/4EAAAAAAAAASEYAAC+AQAAGFc/6KjA0z92W7d1W7fVPwAAAD8NBQAAAAAAAAEiGAAAvgEAABhXP+iowNM/tlmbtVmb1T8AAAA/DQUAAAAAAAABIxgAAL4BAAAgdFTgi6vTP7ZZm7VZm9U/AAAAPx0FAAAAAAAAASQYAAC+AQAAKJFp2G6W0z/1V3/1V3/VPwAAAD8tBQAAAAAAAAElGAAAvgEAACiRadhultM/NVZjNVZj1T8AAAA/LQUAAAAAAAABJhgAAL4BAAAwrn7QUYHTP3ZUR3VUR9U/AAAAPzwFAAAAAAAAAScYAAC+AQAAOMuTyDRs0z+2Uiu1UivVPwAAAD88BQAAAAAAAAEoGAAAvgEAAEDoqMAXV9M/9lAP9VAP1T8AAAA/WwUAAAAAAAABKRgAAL4BAABIBb64+kHTPzZP8zRP89Q/AAAAP1sFAAAAAAAAASoYAAC+AQAAUCLTsN0s0z82T/M0T/PUPwAAAD9bBQAAAAAAAAErGAAAvgEAAFg/6KjAF9M/dU3XdE3X1D8AAAA/ewUAAAAAAAABLBgAAL4BAABgXP2gowLTP3VN13RN19Q/AAAAP3sFAAAAAAAAAS0YAAC+AQAAaHkSmYbt0j+1S7u0S7vUPwAAAD97BQAAAAAAAAEuGAAAvgEAAG6WJ5Fp2NI/tUu7tEu71D8AAAA/igUAAAAAAAABLxgAAL4BAABulieRadjSP/VJn/RJn9Q/AAAAP4oFAAAAAAAAATAYAAC+AQAAftBRgS+u0j81SIM0SIPUPwAAAD+KBQAAAAAAAAExGAAAvgEAAH7QUYEvrtI/dUZndEZn1D8AAAA/mgUAAAAAAAABMhgAAL4BAACG7WZ5EpnSP3VGZ3RGZ9Q/AAAAP5oFAAAAAAAAATMYAAC+AQAAjgp8cfWD0j+1REu0REvUPwAAAD+qBQAAAAAAAAE0GAAAvgEAAJYnkWnYbtI/tURLtERL1D8AAAA/qgUAAAAAAAABNRgAAL4BAACWJ5Fp2G7SP/VCL/RCL9Q/AAAAP7kFAAAAAAAAATYYAAC+AQAAnkSmYbtZ0j/1Qi/0Qi/UPwAAAD/JBQAAAAAAAAE3GAAAvgEAAKZhu1meRNI/9UIv9EIv1D8AAAA/2AUAAAAAAAABOBgAAL4BAACuftBRgS/SP/VCL/RCL9Q/AAAAP+gFAAAAAAAAATkYAAC+AQAAtpvlSWQa0j/1Qi/0Qi/UPwAAAD/4BQAAAAAAAAE6GAAAvgEAAMo0bDfLk9Q/tmALtmAL1j8AAAA/AAAAAAAAAAABOxgAAL4BAADCF1c/6KjUP7ZgC7ZgC9Y/AAAAP14AAAAAAAAAATwYAAC+AQAAwhdXP+io1D92Yid2YifWPwAAAD9eAAAAAAAAAAE9GAAAvgEAALr6QUcFvtQ/dmIndmIn1j8AAAA/XgAAAAAAAAABPhgAAL4BAACy3SxPItPUP3ZiJ3ZiJ9Y/AAAAP14AAAAAAAAAAT8YAAC+AQAAqsAXVz/o1D92Yid2YifWPwAAAD9tAAAAAAAAAAFAGAAAvgEAAJiG7WZ5EtU/dmIndmIn1j8AAAA/bQAAAAAAAAABQRgAAL4BAACITMN2szzVP3ZiJ3ZiJ9Y/AAAAP20AAAAAAAAAAUIYAAC+AQAAcvWDjgp81T92Yid2YifWPwAAAD9tAAAAAAAAAAFDGAAAvgEAAGK7WZ5EptU/dmIndmIn1j8AAAA/fQAAAAAAAAABRBgAAL4BAABKZBq2m+XVP3ZiJ3ZiJ9Y/AAAAP30AAAAAAAAAAUUYAAC+AQAAMg3bzfIk1j92Yid2YifWPwAAAD99AAAAAAAAAAFGGAAAvgEAABq2m+VJZNY/dmIndmIn1j8AAAA/fQAAAAAAAAABRxgAAL4BAAD6QUcFvrjWP3ZiJ3ZiJ9Y/AAAAP40AAAAAAAAAAUgYAAC+AQAA6gcdFfji1j92Yid2YifWPwAAAD+NAAAAAAAAAAFJGAAAvgEAAMR2szyJTNc/dmIndmIn1j8AAAA/jQAAAAAAAAABShgAAL4BAACUyDRsN8vXP3ZiJ3ZiJ9Y/AAAAP5wAAAAAAAAAAUsYAAC+AQAATsN2szyJ2D92Yid2YifWPwAAAD+cAAAAAAAAAAFMGAAAvgEAAAS+uPpBR9k/N2RDNmRD1j8AAAA/nAAAAAAAAAABTRgAAL4BAAC+uPpBRwXaP/dlX/ZlX9Y/AAAAP5wAAAAAAAAAAU4YAAC+AQAAgNBRgS+u2j/3ZV/2ZV/WPwAAAD+sAAAAAAAAAAFPGAAAvgEAAEgFvrj6Qds/d2mXdmmX1j8AAAA/rAAAAAAAAAABUBgAAL4BAAAIHRX44urbP3dpl3Zpl9Y/AAAAP6wAAAAAAAAAAVEYAAC+AQAA2m6WJ5Fp3D83a7M2a7PWPwAAAD+sAAAAAAAAAAFSGAAAvgEAAJJp2G6WJ90/uG7rtm7r1j8AAAA/uwAAAAAAAAABUxgAAL4BAABiu1meRKbdP7hu67Zu69Y/AAAAP7sAAAAAAAAAAVQYAAC+AQAAOirwxdUP3j+4buu2buvWPwAAAD+7AAAAAAAAAAFVGAAAvgEAAARfXP2go94/uG7rtm7r1j8AAAA/uwAAAAAAAAABVhgAAL4BAADsBx0V+OLeP7hu67Zu69Y/AAAAP7sAAAAAAAAAAVcYAAC+AQAAzJPINGw33z+4buu2buvWPwAAAD/LAAAAAAAAAAFYGAAAvgEAALxZnkSmYd8/uG7rtm7r1j8AAAA/ywAAAAAAAAABWRgAAL4BAACsH3RU4IvfP7hu67Zu69Y/AAAAP8sAAAAAAAAAAVoYAAC+AQAApAJfXP2g3z+4buu2buvWPwAAAD/bAAAAAAAAAAFbGAAAvgEAAJzlSWQatt8/uG7rtm7r1j8AAAA/2wAAAAAAAAABXBgAAL4BAACUyDRsN8vfP7hu67Zu69Y/AAAAP+oAAAAAAAAAAV0YAAC+AQAAjKsfdFTg3z+4buu2buvWPwAAAD/6AAAAAAAAAAFeGAAAvgEAAAAAAAAAANQ/N2uzNmuz1j8AAAA/AAAAAAAAAAABXxgAAL4BAAAAAAAAAADUP/dsz/Zsz9Y/AAAAPxAAAAAAAAAAAWAYAAC+AQAA8MXVDzoq1D+4buu2buvWPwAAAD8fAAAAAAAAAAFhGAAAvgEAAOiowBdXP9Q/eHAHd3AH1z8AAAA/HwAAAAAAAAABYhgAAL4BAADgi6sfdFTUPzhyIzdyI9c/AAAAPx8AAAAAAAAAAWMYAAC+AQAA2G6WJ5Fp1D84ciM3ciPXPwAAAD8vAAAAAAAAAAFkGAAAvgEAAMo0bDfLk9Q/OHIjN3Ij1z8AAAA/LwAAAAAAAAABZRgAAL4BAACy3SxPItPUPzhyIzdyI9c/AAAAPy8AAAAAAAAAAWYYAAC+AQAAmIbtZnkS1T84ciM3ciPXPwAAAD8/AAAAAAAAAAFnGAAAvgEAAIhMw3azPNU/OHIjN3Ij1z8AAAA/PwAAAAAAAAABaBgAAL4BAABq2G6WJ5HVPzhyIzdyI9c/AAAAPz8AAAAAAAAAAWkYAAC+AQAAWp5EpmG71T/4cz/3cz/XPwAAAD9OAAAAAAAAAAFqGAAAvgEAADoq8MXVD9Y/uHVbt3Vb1z8AAAA/TgAAAAAAAAABaxgAAL4BAAAi07DdLE/WP7h1W7d1W9c/AAAAP04AAAAAAAAAAWwYAAC+AQAACnxx9YOO1j+4dVu3dVvXPwAAAD9OAAAAAAAAAAFtGAAAvgEAAOoHHRX44tY/uHVbt3Vb1z8AAAA/TgAAAAAAAAABbhgAAL4BAADUsN0sTyLXP3h3d3d3d9c/AAAAP14AAAAAAAAAAW8YAAC+AQAAvFmeRKZh1z83eZM3eZPXPwAAAD9eAAAAAAAAAAFwGAAAvgEAAJzlSWQattc/N3mTN3mT1z8AAAA/XgAAAAAAAAABcRgAAL4BAAB0VOCLqx/YP/l6r/d6r9c/AAAAP20AAAAAAAAAAXIYAAC+AQAANmw3y5PI2D+4fMu3fMvXPwAAAD9tAAAAAAAAAAFzGAAAvgEAACYyDdvN8tg/eH7nd37n1z8AAAA/bQAAAAAAAAABdBgAAL4BAAAM283yJDLZPziAAziAA9g/AAAAP30AAAAAAAAAAXUYAAC+AQAA/KCjAl9c2T/4gR/4gR/YPwAAAD99AAAAAAAAAAF2GAAAvgEAAN4sTyLTsNk/uIM7uIM72D8AAAA/fQAAAAAAAAABdxgAAL4BAAC+uPpBRwXaP3mFV3iFV9g/AAAAP40AAAAAAAAAAXgYAAC+AQAAlieRadhu2j85h3M4h3PYPwAAAD+NAAAAAAAAAAF5GAAAvgEAAHizPIlMw9o/+YiP+IiP2D8AAAA/jQAAAAAAAAABehgAAL4BAABoeRKZhu3aP/mIj/iIj9g/AAAAP40AAAAAAAAAAXsYAAC+AQAASAW+uPpB2z/5iI/4iI/YPwAAAD+NAAAAAAAAAAF8GAAAvgEAACiRadhults/uYqruIqr2D8AAAA/nAAAAAAAAAABfRgAAL4BAAAYVz/oqMDbP3mMx3iMx9g/AAAAP5wAAAAAAAAAAX4YAAC+AQAA+OLqBx0V3D85juM4juPYPwAAAD+cAAAAAAAAAAF/GAAAvgEAAOKLqx90VNw/+o//+I//2D8AAAA/nAAAAAAAAAABgBgAAL4BAADSUYEvrn7cP7qRG7mRG9k/AAAAP6wAAAAAAAAAAYEYAAC+AQAAwhdXP+io3D96kzd5kzfZPwAAAD+sAAAAAAAAAAGCGAAAvgEAALr6QUcFvtw/epM3eZM32T8AAAA/rAAAAAAAAAABgxgAAL4BAACy3SxPItPcP3qTN3mTN9k/AAAAP6wAAAAAAAAAAYQYAAC+AQAAoqMCX1z93D86lVM5lVPZPwAAAD/IAAAAAAAAAAGFGAAAvgEAAJqG7WZ5Et0/OpVTOZVT2T8AAAA/yAAAAAAAAAABhhgAAL4BAACSadhulifdP/qWb/mWb9k/AAAAP8gAAAAAAAAAAYcYAAC+AQAAikzDdrM83T/6lm/5lm/ZPwAAAD/XAAAAAAAAAAGIGAAAvgEAAIIvrn7QUd0/+pZv+ZZv2T8AAAA/1wAAAAAAAAABiRgAAL4BAACCL65+0FHdP7qYi7mYi9k/AAAAP9cAAAAAAAAAAYoYAAC+AQAAehKZhu1m3T+6mIu5mIvZPwAAAD/nAAAAAAAAAAGLGAAAvgEAAHL1g44KfN0/upiLuZiL2T8AAAA/5wAAAAAAAAABjBgAAL4BAABq2G6WJ5HdP7qYi7mYi9k/AAAAP+cAAAAAAAAAAY0YAAC+AQAAYrtZnkSm3T+6mIu5mIvZPwAAAD/nAAAAAAAAAAGOGAAAvgEAAFqeRKZhu90/upiLuZiL2T8AAAA/9gAAAAAAAAABjxgAAL4BAABankSmYbvdP3uap3map9k/AAAAP/YAAAAAAAAAAZAYAAC+AQAAVIEvrn7Q3T97mqd5mqfZPwAAAD/2AAAAAAAAAAGRGAAAvgEAAEpkGrab5d0/e5qneZqn2T8AAAA/BgEAAAAAAAABkhgAAL4BAABERwW+uPrdPzucwzmcw9k/AAAAPwYBAAAAAAAAAZMYAAC+AQAAOirwxdUP3j87nMM5nMPZPwAAAD8GAQAAAAAAAAGUGAAAvgEAADQN283yJN4/O5zDOZzD2T8AAAA/BgEAAAAAAAABlRgAAL4BAAAq8MXVDzrePzucwzmcw9k/AAAAPwYBAAAAAAAAAZYYAAC+AQAAJNOw3SxP3j87nMM5nMPZPwAAAD8WAQAAAAAAAAGXGAAAvgEAACTTsN0sT94/+53f+Z3f2T8AAAA/FgEAAAAAAAABmBgAAL4BAAAatpvlSWTeP/ud3/md39k/AAAAPxYBAAAAAAAAAZkYAAC+AQAAFJmG7WZ53j/7nd/5nd/ZPwAAAD8lAQAAAAAAAAGaGAAAvgEAAEDoqMAXV9M/OHIjN3Ij1z8AAAA/AAAAAAAAAAABmxgAAL4BAAA4y5PINGzTPzhyIzdyI9c/AAAAPwAAAAAAAAAAAZwYAAC+AQAAMK5+0FGB0z84ciM3ciPXPwAAAD8AAAAAAAAAAAGdGAAAvgEAACiRadhultM/+HM/93M/1z8AAAA/DwAAAAAAAAABnhgAAL4BAAAYVz/oqMDTP/hzP/dzP9c/AAAAPx8AAAAAAAAAAZ8YAAC+AQAACB0V+OLq0z+4dVu3dVvXPwAAAD8fAAAAAAAAAAGgGAAAvgEAAAgdFfji6tM/eHd3d3d31z8AAAA/LgAAAAAAAAABoRgAAL4BAAD44uoHHRXUPzd5kzd5k9c/AAAAPy4AAAAAAAAAAaIYAAC+AQAA6KjAF1c/1D83eZM3eZPXPwAAAD8uAAAAAAAAAAGjGAAAvgEAAOiowBdXP9Q/+Xqv93qv1z8AAAA/LgAAAAAAAAABpBgAAL4BAADYbpYnkWnUP7h8y7d8y9c/AAAAPy4AAAAAAAAAAaUYAAC+AQAA0lGBL65+1D84gAM4gAPYPwAAAD8+AAAAAAAAAAGmGAAAvgEAALr6QUcFvtQ/OIADOIAD2D8AAAA/PgAAAAAAAAABpxgAAL4BAACqwBdXP+jUP/iBH/iBH9g/AAAAPz4AAAAAAAAAAagYAAC+AQAAmIbtZnkS1T+4gzu4gzvYPwAAAD8+AAAAAAAAAAGpGAAAvgEAAIAvrn7QUdU/eYVXeIVX2D8AAAA/TgAAAAAAAAABqhgAAL4BAABy9YOOCnzVPzmHcziHc9g/AAAAP04AAAAAAAAAAasYAAC+AQAAYrtZnkSm1T/5iI/4iI/YPwAAAD9OAAAAAAAAAAGsGAAAvgEAAEpkGrab5dU/uYqruIqr2D8AAAA/TgAAAAAAAAABrRgAAL4BAAAyDdvN8iTWP7mKq7iKq9g/AAAAP10AAAAAAAAAAa4YAAC+AQAAItOw3SxP1j85juM4juPYPwAAAD9dAAAAAAAAAAGvGAAAvgEAABKZhu1medY/+o//+I//2D8AAAA/XQAAAAAAAAABsBgAAL4BAAD6QUcFvrjWP7qRG7mRG9k/AAAAP10AAAAAAAAAAbEYAAC+AQAA6gcdFfji1j86lVM5lVPZPwAAAD9tAAAAAAAAAAGyGAAAvgEAANSw3SxPItc/+pZv+ZZv2T8AAAA/bQAAAAAAAAABsxgAAL4BAAC0PIlMw3bXP7qYi7mYi9k/AAAAP20AAAAAAAAAAbQYAAC+AQAApAJfXP2g1z97mqd5mqfZPwAAAD9tAAAAAAAAAAG1GAAAvgEAAISOCnxx9dc/+53f+Z3f2T8AAAA/fQAAAAAAAAABthgAAL4BAABkGrab5UnYP7qf+7mf+9k/AAAAP30AAAAAAAAAAbcYAAC+AQAATsN2szyJ2D96oRd6oRfaPwAAAD99AAAAAAAAAAG4GAAAvgEAAC5PItOw3dg/OqMzOqMz2j8AAAA/fQAAAAAAAAABuRgAAL4BAAD8oKMCX1zZP7uma7qma9o/AAAAP4wAAAAAAAAAAboYAAC+AQAAxtUPOirw2T97qId6qIfaPwAAAD+MAAAAAAAAAAG7GAAAvgEAAI4KfHH1g9o/u63buq3b2j8AAAA/jAAAAAAAAAABvBgAAL4BAAB4szyJTMPaP3uv93qv99o/AAAAP5wAAAAAAAAAAb0YAAC+AQAAUCLTsN0s2z88sRM7sRPbPwAAAD+cAAAAAAAAAAG+GAAAvgEAADCuftBRgds//LIv+7Iv2z8AAAA/nAAAAAAAAAABvxgAAL4BAAAIHRX44urbP7y0S7u0S9s/AAAAP5wAAAAAAAAAAcAYAAC+AQAA6qjAF1c/3D98tmd7tmfbPwAAAD+rAAAAAAAAAAHBGAAAvgEAAMo0bDfLk9w/fLZne7Zn2z8AAAA/qwAAAAAAAAABwhgAAL4BAAC6+kFHBb7cPzy4gzu4g9s/AAAAP6sAAAAAAAAAAcMYAAC+AQAAoqMCX1z93D/8uZ/7uZ/bPwAAAD+rAAAAAAAAAAHEGAAAvgEAAIpMw3azPN0/vbu7u7u72z8AAAA/uwAAAAAAAAABxRgAAL4BAAB6EpmG7WbdP32913u919s/AAAAP7sAAAAAAAAAAcYYAAC+AQAAathulieR3T99vdd7vdfbPwAAAD+7AAAAAAAAAAHHGAAAvgEAAGK7WZ5Ept0/fb3Xe73X2z8AAAA/uwAAAAAAAAAByBgAAL4BAABiu1meRKbdPz2/8zu/89s/AAAAP8sAAAAAAAAAAckYAAC+AQAAWp5EpmG73T89v/M7v/PbPwAAAD/LAAAAAAAAAAHKGAAAvgEAAFSBL65+0N0/Pb/zO7/z2z8AAAA/ywAAAAAAAAAByxgAAL4BAABUgS+uftDdP/3AD/zAD9w/AAAAP8sAAAAAAAAAAcwYAAC+AQAASmQatpvl3T/9wA/8wA/cPwAAAD/LAAAAAAAAAAHNGAAAvgEAAERHBb64+t0//cAP/MAP3D8AAAA/2gAAAAAAAAABzhgAAL4BAAA6KvDF1Q/eP7zCK7zCK9w/AAAAP9oAAAAAAAAAAc8YAAC+AQAAKvDF1Q863j98xEd8xEfcPwAAAD/aAAAAAAAAAAHQGAAAvgEAACTTsN0sT94/fMRHfMRH3D8AAAA/6gAAAAAAAAAB0RgAAL4BAAAKfHH1g47ePz3GYzzGY9w/AAAAP+oAAAAAAAAAAdIYAAC+AQAA/EFHBb643j/9x3/8x3/cPwAAAD/qAAAAAAAAAAHTGAAAvgEAAOwHHRX44t4//cd//Md/3D8AAAA/6gAAAAAAAAAB1BgAAL4BAADczfIkMg3fP73Jm7zJm9w/AAAAP/oAAAAAAAAAAdUYAAC+AQAAxnazPIlM3z99y7d8y7fcPwAAAD/6AAAAAAAAAAHWGAAAvgEAALY8iUzDdt8/Pc3TPM3T3D8AAAA/+gAAAAAAAAAB1xgAAL4BAACc5UlkGrbfP/3O7/zO79w/AAAAP/oAAAAAAAAAAdgYAAC+AQAAjKsfdFTg3z/9zu/8zu/cPwAAAD8JAQAAAAAAAAHZGAAAvgEAAL64+kFHBeA//c7v/M7v3D8AAAA/CQEAAAAAAAAB2hgAAL4BAAAyDdvN8iTgP73QC73QC90/AAAAPwkBAAAAAAAAAdsYAAC+AQAAKvDF1Q864D9+0id90ifdPwAAAD8ZAQAAAAAAAAHcGAAAvgEAAKdhu1meROA/ftInfdIn3T8AAAA/GQEAAAAAAAAB3RgAAL4BAAAi07DdLE/gPz7UQz3UQ90/AAAAPxkBAAAAAAAAAd4YAAC+AQAAn0SmYbtZ4D8+1EM91EPdPwAAAD8oAQAAAAAAAAHfGAAAvgEAABq2m+VJZOA/PtRDPdRD3T8AAAA/RQEAAAAAAAAB4BgAAL4BAACXJ5Fp2G7gPz7UQz3UQ90/AAAAP0UBAAAAAAAAAeEYAAC+AQAAlyeRadhu4D/+1V/91V/dPwAAAD9FAQAAAAAAAAHiGAAAvgEAABKZhu1meeA/vtd7vdd73T8AAAA/ZAEAAAAAAAAB4xgAAL4BAACPCnxx9YPgP77Xe73Xe90/AAAAP7IBAAAAAAAAAeQYAAC+AQAAy5PINGw34T++13u913vdPwAAAD8AAAAAAAAAAAHlGAAAvgEAAEgFvrj6QeE/vtd7vdd73T8AAAA/EAAAAAAAAAAB5hgAAL4BAADDdrM8iUzhP77Xe73Xe90/AAAAPx8AAAAAAAAAAecYAAC+AQAAw3azPIlM4T8A8h//8R/fPwAAAD8AAAAAAAAAAAHoGAAAvgEAAMN2szyJTOE/QQVUQAVU4D8AAAA/AAAAAAAAAAAB6RgAAL4BAADDdrM8iUzhPyEGYiAGYuA/AAAAPw8AAAAAAAAAAeoYAAC+AQAAd7M8iUzD4D99y7d8y7fcPwAAAD8AAAAAAAAAAAHrGAAAvgEAAHezPIlMw+A/Pc3TPM3T3D8AAAA/bgAAAAAAAAAB7BgAAL4BAAB3szyJTMPgP/3O7/zO79w/AAAAP24AAAAAAAAAAe0YAAC+AQAAd7M8iUzD4D+90Au90AvdPwAAAD99AAAAAAAAAAHuGAAAvgEAAHezPIlMw+A/ftInfdIn3T8AAAA/fQAAAAAAAAAB7xgAAL4BAADzJDIN283gPz7UQz3UQ90/AAAAP40AAAAAAAAAAfAYAAC+AQAAb5YnkWnY4D/+1V/91V/dPwAAAD+NAAAAAAAAAAHxGAAAvgEAAG+WJ5Fp2OA/vtd7vdd73T8AAAA/nQAAAAAAAAAB8hgAAL4BAABvlieRadjgP37Zl33Zl90/AAAAP50AAAAAAAAAAfMYAAC+AQAAb5YnkWnY4D8+27M927PdPwAAAD+dAAAAAAAAAAH0GAAAvgEAAG+WJ5Fp2OA//9zP/dzP3T8AAAA/rAAAAAAAAAAB9RgAAL4BAADrBx0V+OLgP7/e673e690/AAAAP6wAAAAAAAAAAfYYAAC+AQAAaHkSmYbt4D9+4Ad+4AfePwAAAD+8AAAAAAAAAAH3GAAAvgEAAGh5EpmG7eA/PuIjPuIj3j8AAAA/+gAAAAAAAAAB+BgAAL4BAADrBx0V+OLgP/7jP/7jP94/AAAAPzkBAAAAAAAAAfkYAAC+AQAAb5YnkWnY4D/+4z/+4z/ePwAAAD9IAQAAAAAAAAH6GAAAvgEAAPMkMg3bzeA//uM//uM/3j8AAAA/SAEAAAAAAAAB+xgAAL4BAAB3szyJTMPgP/7jP/7jP94/AAAAP0gBAAAAAAAAAfwYAAC+AQAA+0FHBb644D/+4z/+4z/ePwAAAD9YAQAAAAAAAAH9GAAAvgEAAH/QUYEvruA//uM//uM/3j8AAAA/WAEAAAAAAAAB/hgAAL4BAAADX1z9oKPgP/7jP/7jP94/AAAAP2gBAAAAAAAAAf8YAAC+AQAAh+1meRKZ4D/+4z/+4z/ePwAAAD9oAQAAAAAAAAEAGQAAvgEAAAt8cfWDjuA//uM//uM/3j8AAAA/dwEAAAAAAAABARkAAL4BAACPCnxx9YPgP/7jP/7jP94/AAAAP4cBAAAAAAAAAQIZAAC+AQAAEpmG7WZ54D/+4z/+4z/ePwAAAD/yAQAAAAAAAAEDGQAAvgEAAOiowBdXP9Q/+YiP+IiP2D8AAAA/AAAAAAAAAAABBBkAAL4BAADgi6sfdFTUP/mIj/iIj9g/AAAAPw8AAAAAAAAAAQUZAAC+AQAA2G6WJ5Fp1D/5iI/4iI/YPwAAAD8PAAAAAAAAAAEGGQAAvgEAANJRgS+uftQ/+YiP+IiP2D8AAAA/DwAAAAAAAAABBxkAAL4BAADKNGw3y5PUP/mIj/iIj9g/AAAAPx8AAAAAAAAAAQgZAAC+AQAAuvpBRwW+1D/5iI/4iI/YPwAAAD8fAAAAAAAAAAEJGQAAvgEAALLdLE8i09Q/uYqruIqr2D8AAAA/HwAAAAAAAAABChkAAL4BAACy3SxPItPUP3mMx3iMx9g/AAAAPx8AAAAAAAAAAQsZAAC+AQAAoKMCX1z91D95jMd4jMfYPwAAAD8uAAAAAAAAAAEMGQAAvgEAAJBp2G6WJ9U/+o//+I//2D8AAAA/LgAAAAAAAAABDRkAAL4BAACAL65+0FHVP7qRG7mRG9k/AAAAPy4AAAAAAAAAAQ4ZAAC+AQAAathulieR1T/6lm/5lm/ZPwAAAD8+AAAAAAAAAAEPGQAAvgEAAFKBL65+0NU/upiLuZiL2T8AAAA/PgAAAAAAAAABEBkAAL4BAABCRwW+uPrVPzucwzmcw9k/AAAAPz4AAAAAAAAAAREZAAC+AQAAKvDF1Q861j96oRd6oRfaPwAAAD8+AAAAAAAAAAESGQAAvgEAABKZhu1medY/+qRP+qRP2j8AAAA/PgAAAAAAAAABExkAAL4BAADyJDIN283WP3uoh3qoh9o/AAAAP04AAAAAAAAAARQZAAC+AQAA5OoHHRX41j/7q7/6q7/aPwAAAD9OAAAAAAAAAAEVGQAAvgEAAMyTyDRsN9c/e6/3eq/32j8AAAA/TgAAAAAAAAABFhkAAL4BAACsH3RU4IvXP7y0S7u0S9s/AAAAP04AAAAAAAAAARcZAAC+AQAAlMg0bDfL1z88uIM7uIPbPwAAAD9dAAAAAAAAAAEYGQAAvgEAAHxx9YOOCtg/fb3Xe73X2z8AAAA/XQAAAAAAAAABGRkAAL4BAABsN8uTyDTYP/3AD/zAD9w/AAAAP10AAAAAAAAAARoZAAC+AQAATsN2szyJ2D98xEd8xEfcPwAAAD9dAAAAAAAAAAEbGQAAvgEAADZsN8uTyNg/PcZjPMZj3D8AAAA/bQAAAAAAAAABHBkAAL4BAAAW+OLqBx3ZP73Jm7zJm9w/AAAAP20AAAAAAAAAAR0ZAAC+AQAABL64+kFH2T89zdM8zdPcPwAAAD9tAAAAAAAAAAEeGQAAvgEAAPaDjgp8cdk/vdALvdAL3T8AAAA/bQAAAAAAAAABHxkAAL4BAADeLE8i07DZPz7UQz3UQ90/AAAAP30AAAAAAAAAASAZAAC+AQAAzvIkMg3b2T8+1EM91EPdPwAAAD99AAAAAAAAAAEhGQAAvgEAALab5UlkGto/vtd7vdd73T8AAAA/fQAAAAAAAAABIhkAAL4BAACeRKZhu1naPz7bsz3bs90/AAAAP30AAAAAAAAAASMZAAC+AQAAjgp8cfWD2j//3M/93M/dPwAAAD+MAAAAAAAAAAEkGQAAvgEAAHCWJ5Fp2No/fuAHfuAH3j8AAAA/jAAAAAAAAAABJRkAAL4BAABYP+iowBfbP37gB37gB94/AAAAP4wAAAAAAAAAASYZAAC+AQAASAW+uPpB2z/+4z/+4z/ePwAAAD+MAAAAAAAAAAEnGQAAvgEAADCuftBRgds//uM//uM/3j8AAAA/nAAAAAAAAAABKBkAAL4BAAAYVz/oqMDbP77lW77lW94/AAAAP5wAAAAAAAAAASkZAAC+AQAACB0V+OLq2z+A53d+53fePwAAAD+cAAAAAAAAAAEqGQAAvgEAAPLF1Q86Ktw/gOd3fud33j8AAAA/nAAAAAAAAAABKxkAAL4BAADabpYnkWncP0Dpkz7pk94/AAAAP6sAAAAAAAAAASwZAAC+AQAA0lGBL65+3D8A66/+6q/ePwAAAD+rAAAAAAAAAAEtGQAAvgEAAMIXVz/oqNw/AOuv/uqv3j8AAAA/qwAAAAAAAAABLhkAAL4BAAC6+kFHBb7cP8Dsy77sy94/AAAAP7sAAAAAAAAAAS8ZAAC+AQAAqsAXVz/o3D/A7Mu+7MvePwAAAD+7AAAAAAAAAAEwGQAAvgEAAKKjAl9c/dw/wOzLvuzL3j8AAAA/uwAAAAAAAAABMRkAAL4BAACSadhulifdP8Dsy77sy94/AAAAP7sAAAAAAAAAATIZAAC+AQAAikzDdrM83T/A7Mu+7MvePwAAAD/LAAAAAAAAAAEzGQAAvgEAAIIvrn7QUd0/wOzLvuzL3j8AAAA/ywAAAAAAAAABNBkAAL4BAAB6EpmG7WbdP8Dsy77sy94/AAAAP8sAAAAAAAAAATUZAAC+AQAAcvWDjgp83T/A7Mu+7MvePwAAAD/aAAAAAAAAAAE2GQAAvgEAAGrYbpYnkd0/wOzLvuzL3j8AAAA/2gAAAAAAAAABNxkAAL4BAABiu1meRKbdP8Dsy77sy94/AAAAP+oAAAAAAAAAATgZAAC+AQAAWp5EpmG73T/A7Mu+7MvePwAAAD/6AAAAAAAAAAE5GQAAvgEAAFSBL65+0N0/wOzLvuzL3j8AAAA/+gAAAAAAAAABOhkAAL4BAABUgS+uftDdP4Du537u594/AAAAPwkBAAAAAAAAATsZAAC+AQAASmQatpvl3T+A7ud+7ufePwAAAD8JAQAAAAAAAAE8GQAAvgEAAERHBb64+t0/gO7nfu7n3j8AAAA/CQEAAAAAAAABPRkAAL4BAAA6KvDF1Q/eP0DwAz/wA98/AAAAPxkBAAAAAAAAAT4ZAAC+AQAANA3bzfIk3j9A8AM/8APfPwAAAD8ZAQAAAAAAAAE/GQAAvgEAACrwxdUPOt4/APIf//Ef3z8AAAA/KAEAAAAAAAABQBkAAL4BAAAk07DdLE/ePwDyH//xH98/AAAAPygBAAAAAAAAAUEZAAC+AQAAJNOw3SxP3j/A8zu/8zvfPwAAAD84AQAAAAAAAAFCGQAAvgEAABq2m+VJZN4/wPM7v/M73z8AAAA/OAEAAAAAAAABQxkAAL4BAAAUmYbtZnneP8DzO7/zO98/AAAAP1cBAAAAAAAAAUQZAAC+AQAAFJmG7WZ53j+A9Vd/9VffPwAAAD9nAQAAAAAAAAFFGQAAvgEAAAp8cfWDjt4/gPVXf/VX3z8AAAA/ZwEAAAAAAAABRhkAAL4BAAAEX1z9oKPeP4D1V3/1V98/AAAAP2cBAAAAAAAAAUcZAAC+AQAA/EFHBb643j+A9Vd/9VffPwAAAD+MAQAAAAAAAAFIGQAAvgEAAPQkMg3bzd4/QPdzP/dz3z8AAAA/jAEAAAAAAAABSRkAAL4BAADsBx0V+OLeP0D3cz/3c98/AAAAP7sBAAAAAAAAAUoZAAC+AQAApAJfXP2g3z+A53d+53fePwAAAD8AAAAAAAAAAAFLGQAAvgEAAKQCX1z9oN8/QOmTPumT3j8AAAA/HwAAAAAAAAABTBkAAL4BAACkAl9c/aDfPwDrr/7qr94/AAAAPy8AAAAAAAAAAU0ZAAC+AQAApAJfXP2g3z/A7Mu+7MvePwAAAD8vAAAAAAAAAAFOGQAAvgEAAKQCX1z9oN8/gO7nfu7n3j8AAAA/LwAAAAAAAAABTxkAAL4BAACkAl9c/aDfP0DwAz/wA98/AAAAPy8AAAAAAAAAAVAZAAC+AQAApAJfXP2g3z/A8zu/8zvfPwAAAD8+AAAAAAAAAAFRGQAAvgEAAKQCX1z9oN8/QPdzP/dz3z8AAAA/PgAAAAAAAAABUhkAAL4BAACc5UlkGrbfP8D6q7/6q98/AAAAPz4AAAAAAAAAAVMZAAC+AQAAlMg0bDfL3z9A/uM//uPfPwAAAD8+AAAAAAAAAAFUGQAAvgEAAJTINGw3y98/AAAAAAAA4D8AAAA/TgAAAAAAAAABVRkAAL4BAACMqx90VODfP8ABHMABHOA/AAAAP04AAAAAAAAAAVYZAAC+AQAAjKsfdFTg3z+gAiqgAirgPwAAAD9OAAAAAAAAAAFXGQAAvgEAAIyrH3RU4N8/gAM4gAM44D8AAAA/XgAAAAAAAAABWBkAAL4BAACMqx90VODfP2EERmAERuA/AAAAP14AAAAAAAAAAVkZAAC+AQAAjKsfdFTg3z9BBVRABVTgPwAAAD9eAAAAAAAAAAFaGQAAvgEAAISOCnxx9d8/IQZiIAZi4D8AAAA/XgAAAAAAAAABWxkAAL4BAACEjgp8cfXfPwEHcAAHcOA/AAAAP20AAAAAAAAAAVwZAAC+AQAAvrj6QUcF4D/hB37gB37gPwAAAD9tAAAAAAAAAAFdGQAAvgEAAL64+kFHBeA/wQiMwAiM4D8AAAA/bQAAAAAAAAABXhkAAL4BAAC+uPpBRwXgP6EJmqAJmuA/AAAAP20AAAAAAAAAAV8ZAAC+AQAAOirwxdUP4D+hCZqgCZrgPwAAAD99AAAAAAAAAAFgGQAAvgEAADoq8MXVD+A/gQqogAqo4D8AAAA/fQAAAAAAAAABYRkAAL4BAAA6KvDF1Q/gP2ELtmALtuA/AAAAP40AAAAAAAAAAWIZAAC+AQAAvrj6QUcF4D9BDMRADMTgPwAAAD/TAAAAAAAAAAFjGQAAvgEAAISOCnxx9d8/QQzEQAzE4D8AAAA/0wAAAAAAAAABZBkAAL4BAACUyDRsN8vfPyEN0iAN0uA/AAAAP+MAAAAAAAAAAWUZAAC+AQAApAJfXP2g3z8hDdIgDdLgPwAAAD/jAAAAAAAAAAFmGQAAvgEAAKwfdFTgi98/IQ3SIA3S4D8AAAA/4wAAAAAAAAABZxkAAL4BAAC2PIlMw3bfPyEN0iAN0uA/AAAAP/IAAAAAAAAAAWgZAAC+AQAAvFmeRKZh3z8hDdIgDdLgPwAAAD/yAAAAAAAAAAFpGQAAvgEAAMZ2szyJTN8/IQ3SIA3S4D8AAAA/8gAAAAAAAAABahkAAL4BAADMk8g0bDffPyEN0iAN0uA/AAAAP/IAAAAAAAAAAWsZAAC+AQAA1LDdLE8i3z8hDdIgDdLgPwAAAD8CAQAAAAAAAAFsGQAAvgEAANzN8iQyDd8/IQ3SIA3S4D8AAAA/AgEAAAAAAAABbRkAAL4BAADk6gcdFfjePyEN0iAN0uA/AAAAPxIBAAAAAAAAAW4ZAAC+AQAA7AcdFfji3j8hDdIgDdLgPwAAAD8SAQAAAAAAAAFvGQAAvgEAAPQkMg3bzd4/IQ3SIA3S4D8AAAA/QAEAAAAAAAABcBkAAL4BAAD8QUcFvrjePyEN0iAN0uA/AAAAP2ABAAAAAAAAAXEZAAC+AQAABF9c/aCj3j8hDdIgDdLgPwAAAD9gAQAAAAAAAAs=&lt;/ink&gt;&lt;/athena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athena xmlns="http://schemas.microsoft.com/edu/athena" version="0.1.3517.0">
  <media streamable="true" recordStart="0" recordEnd="177697" recordLength="177747" audioOnly="true" start="0" end="177697" audioFormat="{00001610-0000-0010-8000-00AA00389B71}" audioRate="44100" muted="false" volume="0.8" fadeIn="0" fadeOut="0" videoFormat="{34363248-0000-0010-8000-00AA00389B71}" videoRate="15" videoWidth="256" videoHeight="256"/>
</athena>
</file>

<file path=customXml/item2.xml><?xml version="1.0" encoding="utf-8"?>
<athena xmlns="http://schemas.microsoft.com/edu/athena" version="0.1.3517.0">
  <ink scale="0.8285385">AAEAAAD/////AQAAAAAAAAAMAgAAAE9BdXRob3JQUFQsIFZlcnNpb249MC4xLjM1MTcuMCwgQ3VsdHVyZT1uZXV0cmFsLCBQdWJsaWNLZXlUb2tlbj0zMWJmMzg1NmFkMzY0ZTM1BQEAAAALSW5rTWF0dGVyVjEDAAAADUxpc3RgMStfaXRlbXMMTGlzdGAxK19zaXplD0xpc3RgMStfdmVyc2lvbgQAABdTaGFyZWQuSW5raW5nLklua0F0b21bXQIAAAAICAIAAAAJAwAAAE0AAABPAAAABwMAAAAAAQAAAIAAAAAECUlua0F0b21WMQIAAAAJBAAAAAkFAAAACQYAAAAJBwAAAAkIAAAACQkAAAAJCgAAAAkLAAAACQwAAAAJDQAAAAkOAAAACQ8AAAAJEAAAAAkRAAAACRIAAAAJEwAAAAkUAAAACRUAAAAJFgAAAAkXAAAACRgAAAAJGQAAAAkaAAAACRsAAAAJHAAAAAkdAAAACR4AAAAJHwAAAAkgAAAACSEAAAAJIgAAAAkjAAAACSQAAAAJJQAAAAkmAAAACScAAAAJKAAAAAkpAAAACSoAAAAJKwAAAAksAAAACS0AAAAJLgAAAAkvAAAACTAAAAAJMQAAAAkyAAAACTMAAAAJNAAAAAk1AAAACTYAAAAJNwAAAAk4AAAACTkAAAAJOgAAAAk7AAAACTwAAAAJPQAAAAk+AAAACT8AAAAJQAAAAAlBAAAACUIAAAAJQwAAAAlEAAAACUUAAAAJRgAAAAlHAAAACUgAAAAJSQAAAAlKAAAACUsAAAAJTAAAAAlNAAAACU4AAAAJTwAAAAlQAAAADTMFBAAAAAtQZW5TdHJva2VWMQQAAAAKQXR0cmlidXRlcwVUcmFjZQlTdGFydFRpbWUEVHlwZQQEAAQPUGVuQXR0cmlidXRlc1YxAgAAAApJbmtUcmFjZVYxAgAAABAMQWN0aW9uVHlwZVYxAgAAAAIAAAAJUQAAAAlSAAAAwD4AAAAAAAAFrf///wxBY3Rpb25UeXBlVjEBAAAAB3ZhbHVlX18ACAIAAAAAAAAAAQUAAAAEAAAACVQAAAAJVQAAABZFAAAAAAAAAar///+t////AAAAAAEGAAAABAAAAAlXAAAACVgAAAAyTgAAAAAAAAGn////rf///wAAAAABBwAAAAQAAAAJWgAAAAlbAAAABlMAAAAAAAABpP///63///8AAAAAAQgAAAAEAAAACV0AAAAJXgAAAFFWAAAAAAAAAaH///+t////AAAAAAEJAAAABAAAAAlgAAAACWEAAACXYQAAAAAAAAGe////rf///wAAAAABCgAAAAQAAAAJYwAAAAlkAAAATmYAAAAAAAABm////63///8AAAAABQsAAAANQ2xlYXJDYW52YXNWMQIAAAAJU3RhcnRUaW1lBFR5cGUABBAMQWN0aW9uVHlwZVYxAgAAAAIAAABWrQAAAAAAAAGa////rf///wAAAAABDAAAAAQAAAAJZwAAAAloAAAAQ9UAAAAAAAABl////63///8AAAAAAQ0AAAAEAAAACWoAAAAJawAAAP/ZAAAAAAAAAZT///+t////AAAAAAEOAAAABAAAAAltAAAACW4AAAAZGwEAAAAAAAGR////rf///wAAAAABDwAAAAQAAAAJcAAAAAlxAAAAGx4BAAAAAAABjv///63///8AAAAAARAAAAAEAAAACXMAAAAJdAAAAAwgAQAAAAAAAYv///+t////AAAAAAERAAAACwAAADIpAQAAAAAAAYr///+t////AAAAAAESAAAABAAAAAl3AAAACXgAAAB1MgEAAAAAAAGH////rf///wAAAAABEwAAAAQAAAAJegAAAAl7AAAAykABAAAAAAABhP///63///8AAAAAARQAAAAEAAAACX0AAAAJfgAAABRHAQAAAAAAAYH///+t////AAAAAAEVAAAABAAAAAmAAAAACYEAAACTTQEAAAAAAAF+////rf///wAAAAABFgAAAAQAAAAJgwAAAAmEAAAAC1MBAAAAAAABe////63///8AAAAAARcAAAAEAAAACYYAAAAJhwAAAN1jAQAAAAAAAXj///+t////AAAAAAEYAAAABAAAAAmJAAAACYoAAACpZgEAAAAAAAF1////rf///wAAAAABGQAAAAQAAAAJjAAAAAmNAAAA9G8BAAAAAAABcv///63///8AAAAAARoAAAAEAAAACY8AAAAJkAAAAENzAQAAAAAAAW////+t////AAAAAAEbAAAABAAAAAmSAAAACZMAAAA2eQEAAAAAAAFs////rf///wAAAAABHAAAAAQAAAAJlQAAAAmWAAAA03sBAAAAAAABaf///63///8AAAAAAR0AAAAEAAAACZgAAAAJmQAAAJB/AQAAAAAAAWb///+t////AAAAAAEeAAAABAAAAAmbAAAACZwAAAAwggEAAAAAAAFj////rf///wAAAAABHwAAAAQAAAAJngAAAAmfAAAAXYUBAAAAAAABYP///63///8AAAAAASAAAAAEAAAACaEAAAAJogAAACCHAQAAAAAAAV3///+t////AAAAAAEhAAAABAAAAAmkAAAACaUAAADViAEAAAAAAAFa////rf///wAAAAABIgAAAAQAAAAJpwAAAAmoAAAAcqwBAAAAAAABV////63///8AAAAAASMAAAAEAAAACaoAAAAJqwAAAKywAQAAAAAAAVT///+t////AAAAAAEkAAAABAAAAAmtAAAACa4AAABisgEAAAAAAAFR////rf///wAAAAABJQAAAAQAAAAJsAAAAAmxAAAANLQBAAAAAAABTv///63///8AAAAAASYAAAAEAAAACbMAAAAJtAAAAPK7AQAAAAAAAUv///+t////AAAAAAEnAAAABAAAAAm2AAAACbcAAACivgEAAAAAAAFI////rf///wAAAAABKAAAAAQAAAAJuQAAAAm6AAAAFMEBAAAAAAABRf///63///8AAAAAASkAAAAEAAAACbwAAAAJvQAAAJzDAQAAAAAAAUL///+t////AAAAAAEqAAAABAAAAAm/AAAACcAAAAAJxgEAAAAAAAE/////rf///wAAAAABKwAAAAQAAAAJwgAAAAnDAAAAuMgBAAAAAAABPP///63///8AAAAAASwAAAAEAAAACcUAAAAJxgAAAGHUAQAAAAAAATn///+t////AAAAAAEtAAAABAAAAAnIAAAACckAAAAO2AEAAAAAAAE2////rf///wAAAAABLgAAAAQAAAAJywAAAAnMAAAACdsBAAAAAAABM////63///8AAAAAAS8AAAAEAAAACc4AAAAJzwAAADPfAQAAAAAAATD///+t////AAAAAAEwAAAABAAAAAnRAAAACdIAAACY4gEAAAAAAAEt////rf///wAAAAABMQAAAAQAAAAJ1AAAAAnVAAAA3OcBAAAAAAABKv///63///8AAAAAATIAAAAEAAAACdcAAAAJ2AAAAG/5AQAAAAAAASf///+t////AAAAAAEzAAAABAAAAAnaAAAACdsAAAC9+wEAAAAAAAEk////rf///wAAAAABNAAAAAQAAAAJ3QAAAAneAAAAEgMCAAAAAAABIf///63///8AAAAAATUAAAAEAAAACeAAAAAJ4QAAADEFAgAAAAAAAR7///+t////AAAAAAE2AAAABAAAAAnjAAAACeQAAABzBwIAAAAAAAEb////rf///wAAAAABNwAAAAQAAAAJ5gAAAAnnAAAAaRMCAAAAAAABGP///63///8AAAAAATgAAAAEAAAACekAAAAJ6gAAABcYAgAAAAAAARX///+t////AAAAAAE5AAAACwAAAOslAgAAAAAAART///+t////AAAAAAE6AAAABAAAAAntAAAACe4AAADSLAIAAAAAAAER////rf///wAAAAABOwAAAAQAAAAJ8AAAAAnxAAAAVi8CAAAAAAABDv///63///8AAAAAATwAAAAEAAAACfMAAAAJ9AAAAAg3AgAAAAAAAQv///+t////AAAAAAE9AAAABAAAAAn2AAAACfcAAADsOwIAAAAAAAEI////rf///wAAAAABPgAAAAQAAAAJ+QAAAAn6AAAAuT8CAAAAAAABBf///63///8AAAAAAT8AAAAEAAAACfwAAAAJ/QAAADZCAgAAAAAAAQL///+t////AAAAAAFAAAAABAAAAAn/AAAACQABAAANSQIAAAAAAAH//v//rf///wAAAAABQQAAAAQAAAAJAgEAAAkDAQAAJlYCAAAAAAAB/P7//63///8AAAAAAUIAAAAEAAAACQUBAAAJBgEAAKZcAgAAAAAAAfn+//+t////AAAAAAFDAAAABAAAAAkIAQAACQkBAAAPYAIAAAAAAAH2/v//rf///wAAAAABRAAAAAQAAAAJCwEAAAkMAQAAJmcCAAAAAAAB8/7//63///8AAAAAAUUAAAALAAAADH8CAAAAAAAB8v7//63///8AAAAAAUYAAAAEAAAACQ8BAAAJEAEAAEyDAgAAAAAAAe/+//+t////AAAAAAFHAAAABAAAAAkSAQAACRMBAADXigIAAAAAAAHs/v//rf///wAAAAABSAAAAAQAAAAJFQEAAAkWAQAAf48CAAAAAAAB6f7//63///8AAAAAAUkAAAAEAAAACRgBAAAJGQEAACyTAgAAAAAAAeb+//+t////AAAAAAFKAAAABAAAAAkbAQAACRwBAAAHlgIAAAAAAAHj/v//rf///wAAAAABSwAAAAQAAAAJHgEAAAkfAQAALpcCAAAAAAAB4P7//63///8AAAAAAUwAAAAEAAAACSEBAAAJIgEAAIyYAgAAAAAAAd3+//+t////AAAAAAFNAAAABAAAAAkkAQAACSUBAADamgIAAAAAAAHa/v//rf///wAAAAABTgAAAAQAAAAJJwEAAAkoAQAAWp8CAAAAAAAB1/7//63///8AAAAAAU8AAAAEAAAACSoBAAAJKwEAAD6iAgAAAAAAAdT+//+t////AAAAAAFQAAAACwAAACG2AgAAAAAAAdP+//+t////AAAAAAVRAAAAD1BlbkF0dHJpYnV0ZXNWMQoAAAAHX2NvbG9yQQdfY29sb3JSB19jb2xvckcHX2NvbG9yQgpGaXRUb0N1cnZlBkhlaWdodA5JZ25vcmVQcmVzc3VyZQ1Jc0hpZ2hsaWdodGVyBVNoYXBlBVdpZHRoAAAAAAAAAAAEAAICAgIBBgEBDEJydXNoU2hhcGVWMQIAAAAGAgAAAP//AAAAAAAAAAAACEAAAAXS/v//DEJydXNoU2hhcGVWMQEAAAAHdmFsdWVfXwAIAgAAAAEAAAAAAAAAAAAIQAVSAAAACklua1RyYWNlVjEDAAAADUxpc3RgMStfaXRlbXMMTGlzdGAxK19zaXplD0xpc3RgMStfdmVyc2lvbgQAABhTaGFyZWQuSW5raW5nLklua1BvaW50W10CAAAACAgCAAAACS8BAADMAAAAzAAAAAFUAAAAUQAAAP//AAAAAAAAAAAACEAAAAHQ/v//0v7//wEAAAAAAAAAAAAIQAFVAAAAUgAAAAkxAQAAugAAALoAAAABVwAAAFEAAAD//wAAAAAAAAAAAAhAAAABzv7//9L+//8BAAAAAAAAAAAACEABWAAAAFIAAAAJMwEAADAAAAAwAAAAAVoAAABRAAAA//8AAAAAAAAAAAAIQAAAAcz+///S/v//AQAAAAAAAAAAAAhAAVsAAABSAAAACTUBAAAwAAAAMAAAAAFdAAAAUQAAAP//AAAAAAAAAAAACEAAAAHK/v//0v7//wEAAAAAAAAAAAAIQAFeAAAAUgAAAAk3AQAAOQAAADkAAAABYAAAAFEAAAD//wAAAAAAAAAAAAhAAAAByP7//9L+//8BAAAAAAAAAAAACEABYQAAAFIAAAAJOQEAAEEAAABBAAAAAWMAAABRAAAA//8AAAAAAAAAAAAIQAAAAcb+///S/v//AQAAAAAAAAAAAAhAAWQAAABSAAAACTsBAAA2AAAANgAAAAFnAAAAUQAAAP//AAAAAAAAAAAACEAAAAHE/v//0v7//wEAAAAAAAAAAAAIQAFoAAAAUgAAAAk9AQAAhgAAAIYAAAABagAAAFEAAAD//wAAAAAAAAAAAAhAAAABwv7//9L+//8BAAAAAAAAAAAACEABawAAAFIAAAAJPwEAAKYAAACmAAAAAW0AAABRAAAA//8AAAAAAAAAAAAIQAAAAcD+///S/v//AQAAAAAAAAAAAAhAAW4AAABSAAAACUEBAAA+AAAAPgAAAAFwAAAAUQAAAP//AAAAAAAAAAAACEAAAAG+/v//0v7//wEAAAAAAAAAAAAIQAFxAAAAUgAAAAlDAQAAFgAAABYAAAABcwAAAFEAAAD//wAAAAAAAAAAAAhAAAABvP7//9L+//8BAAAAAAAAAAAACEABdAAAAFIAAAAJRQEAAGoAAABqAAAAAXcAAABRAAAA//8AAAAAAAAAAAAIQAAAAbr+///S/v//AQAAAAAAAAAAAAhAAXgAAABSAAAACUcBAAB3AQAAdwEAAAF6AAAAUQAAAP//AAAAAAAAAAAACEAAAAG4/v//0v7//wEAAAAAAAAAAAAIQAF7AAAAUgAAAAlJAQAAdgAAAHYAAAABfQAAAFEAAAD//wAAAAAAAAAAAAhAAAABtv7//9L+//8BAAAAAAAAAAAACEABfgAAAFIAAAAJSwEAACoAAAAqAAAAAYAAAABRAAAA//8AAAAAAAAAAAAIQAAAAbT+///S/v//AQAAAAAAAAAAAAhAAYEAAABSAAAACU0BAABwAAAAcAAAAAGDAAAAUQAAAP//AAAAAAAAAAAACEAAAAGy/v//0v7//wEAAAAAAAAAAAAIQAGEAAAAUgAAAAlPAQAAMgAAADIAAAABhgAAAFEAAAD//wAAAAAAAAAAAAhAAAABsP7//9L+//8BAAAAAAAAAAAACEABhwAAAFIAAAAJUQEAACIAAAAiAAAAAYkAAABRAAAA//8AAAAAAAAAAAAIQAAAAa7+///S/v//AQAAAAAAAAAAAAhAAYoAAABSAAAACVMBAAAuAAAALgAAAAGMAAAAUQAAAP//AAAAAAAAAAAACEAAAAGs/v//0v7//wEAAAAAAAAAAAAIQAGNAAAAUgAAAAlVAQAAKwAAACsAAAABjwAAAFEAAAD//wAAAAAAAAAAAAhAAAABqv7//9L+//8BAAAAAAAAAAAACEABkAAAAFIAAAAJVwEAACkAAAApAAAAAZIAAABRAAAA//8AAAAAAAAAAAAIQAAAAaj+///S/v//AQAAAAAAAAAAAAhAAZMAAABSAAAACVkBAABEAAAARAAAAAGVAAAAUQAAAP//AAAAAAAAAAAACEAAAAGm/v//0v7//wEAAAAAAAAAAAAIQAGWAAAAUgAAAAlbAQAAHgAAAB4AAAABmAAAAFEAAAD//wAAAAAAAAAAAAhAAAABpP7//9L+//8BAAAAAAAAAAAACEABmQAAAFIAAAAJXQEAAEoAAABKAAAAAZsAAABRAAAA//8AAAAAAAAAAAAIQAAAAaL+///S/v//AQAAAAAAAAAAAAhAAZwAAABSAAAACV8BAAApAAAAKQAAAAGeAAAAUQAAAP//AAAAAAAAAAAACEAAAAGg/v//0v7//wEAAAAAAAAAAAAIQAGfAAAAUgAAAAlhAQAAAQAAAAEAAAABoQAAAFEAAAD//wAAAAAAAAAAAAhAAAABnv7//9L+//8BAAAAAAAAAAAACEABogAAAFIAAAAJYwEAAAEAAAABAAAAAaQAAABRAAAA//8AAAAAAAAAAAAIQAAAAZz+///S/v//AQAAAAAAAAAAAAhAAaUAAABSAAAACWUBAAABAAAAAQAAAAGnAAAAUQAAAP//AAAAAAAAAAAACEAAAAGa/v//0v7//wEAAAAAAAAAAAAIQAGoAAAAUgAAAAlnAQAAggAAAIIAAAABqgAAAFEAAAD//wAAAAAAAAAAAAhAAAABmP7//9L+//8BAAAAAAAAAAAACEABqwAAAFIAAAAJaQEAAB8AAAAfAAAAAa0AAABRAAAA//8AAAAAAAAAAAAIQAAAAZb+///S/v//AQAAAAAAAAAAAAhAAa4AAABSAAAACWsBAAAhAAAAIQAAAAGwAAAAUQAAAP//AAAAAAAAAAAACEAAAAGU/v//0v7//wEAAAAAAAAAAAAIQAGxAAAAUgAAAAltAQAAZAAAAGQAAAABswAAAFEAAAD//wAAAAAAAAAAAAhAAAABkv7//9L+//8BAAAAAAAAAAAACEABtAAAAFIAAAAJbwEAACkAAAApAAAAAbYAAABRAAAA//8AAAAAAAAAAAAIQAAAAZD+///S/v//AQAAAAAAAAAAAAhAAbcAAABSAAAACXEBAAAjAAAAIwAAAAG5AAAAUQAAAP//AAAAAAAAAAAACEAAAAGO/v//0v7//wEAAAAAAAAAAAAIQAG6AAAAUgAAAAlzAQAAKgAAACoAAAABvAAAAFEAAAD//wAAAAAAAAAAAAhAAAABjP7//9L+//8BAAAAAAAAAAAACEABvQAAAFIAAAAJdQEAACwAAAAsAAAAAb8AAABRAAAA//8AAAAAAAAAAAAIQAAAAYr+///S/v//AQAAAAAAAAAAAAhAAcAAAABSAAAACXcBAAAjAAAAIwAAAAHCAAAAUQAAAP//AAAAAAAAAAAACEAAAAGI/v//0v7//wEAAAAAAAAAAAAIQAHDAAAAUgAAAAl5AQAAMgAAADIAAAABxQAAAFEAAAD//wAAAAAAAAAAAAhAAAABhv7//9L+//8BAAAAAAAAAAAACEABxgAAAFIAAAAJewEAAFwAAABcAAAAAcgAAABRAAAA//8AAAAAAAAAAAAIQAAAAYT+///S/v//AQAAAAAAAAAAAAhAAckAAABSAAAACX0BAABYAAAAWAAAAAHLAAAAUQAAAP//AAAAAAAAAAAACEAAAAGC/v//0v7//wEAAAAAAAAAAAAIQAHMAAAAUgAAAAl/AQAAZQAAAGUAAAABzgAAAFEAAAD//wAAAAAAAAAAAAhAAAABgP7//9L+//8BAAAAAAAAAAAACEABzwAAAFIAAAAJgQEAAGQAAABkAAAAAdEAAABRAAAA//8AAAAAAAAAAAAIQAAAAX7+///S/v//AQAAAAAAAAAAAAhAAdIAAABSAAAACYMBAABmAAAAZgAAAAHUAAAAUQAAAP//AAAAAAAAAAAACEAAAAF8/v//0v7//wEAAAAAAAAAAAAIQAHVAAAAUgAAAAmFAQAAYgEAAGIBAAAB1wAAAFEAAAD//wAAAAAAAAAAAAhAAAABev7//9L+//8BAAAAAAAAAAAACEAB2AAAAFIAAAAJhwEAADwAAAA8AAAAAdoAAABRAAAA//8AAAAAAAAAAAAIQAAAAXj+///S/v//AQAAAAAAAAAAAAhAAdsAAABSAAAACYkBAABDAAAAQwAAAAHdAAAAUQAAAP//AAAAAAAAAAAACEAAAAF2/v//0v7//wEAAAAAAAAAAAAIQAHeAAAAUgAAAAmLAQAAEwAAABMAAAAB4AAAAFEAAAD//wAAAAAAAAAAAAhAAAABdP7//9L+//8BAAAAAAAAAAAACEAB4QAAAFIAAAAJjQEAABcAAAAXAAAAAeMAAABRAAAA//8AAAAAAAAAAAAIQAAAAXL+///S/v//AQAAAAAAAAAAAAhAAeQAAABSAAAACY8BAAAXAAAAFwAAAAHmAAAAUQAAAP//AAAAAAAAAAAACEAAAAFw/v//0v7//wEAAAAAAAAAAAAIQAHnAAAAUgAAAAmRAQAADgAAAA4AAAAB6QAAAFEAAAD//wAAAAAAAAAAAAhAAAABbv7//9L+//8BAAAAAAAAAAAACEAB6gAAAFIAAAAJkwEAACEAAAAhAAAAAe0AAABRAAAA//8AAAAAAAAAAAAIQAAAAWz+///S/v//AQAAAAAAAAAAAAhAAe4AAABSAAAACZUBAAAfAAAAHwAAAAHwAAAAUQAAAP//AAAAAAAAAAAACEAAAAFq/v//0v7//wEAAAAAAAAAAAAIQAHxAAAAUgAAAAmXAQAAxAAAAMQAAAAB8wAAAFEAAAD//wAAAAAAAAAAAAhAAAABaP7//9L+//8BAAAAAAAAAAAACEAB9AAAAFIAAAAJmQEAAGcAAABnAAAAAfYAAABRAAAA//8AAAAAAAAAAAAIQAAAAWb+///S/v//AQAAAAAAAAAAAAhAAfcAAABSAAAACZsBAAApAAAAKQAAAAH5AAAAUQAAAP//AAAAAAAAAAAACEAAAAFk/v//0v7//wEAAAAAAAAAAAAIQAH6AAAAUgAAAAmdAQAAMgAAADIAAAAB/AAAAFEAAAD//wAAAAAAAAAAAAhAAAABYv7//9L+//8BAAAAAAAAAAAACEAB/QAAAFIAAAAJnwEAADAAAAAwAAAAAf8AAABRAAAA//8AAAAAAAAAAAAIQAAAAWD+///S/v//AQAAAAAAAAAAAAhAAQABAABSAAAACaEBAADAAQAAwAEAAAECAQAAUQAAAP//AAAAAAAAAAAACEAAAAFe/v//0v7//wEAAAAAAAAAAAAIQAEDAQAAUgAAAAmjAQAAzAAAAMwAAAABBQEAAFEAAAD//wAAAAAAAAAAAAhAAAABXP7//9L+//8BAAAAAAAAAAAACEABBgEAAFIAAAAJpQEAADMAAAAzAAAAAQgBAABRAAAA//8AAAAAAAAAAAAIQAAAAVr+///S/v//AQAAAAAAAAAAAAhAAQkBAABSAAAACacBAADPAAAAzwAAAAELAQAAUQAAAP//AAAAAAAAAAAACEAAAAFY/v//0v7//wEAAAAAAAAAAAAIQAEMAQAAUgAAAAmpAQAAEgEAABIBAAABDwEAAFEAAAD//wAAAAAAAAAAAAhAAAABVv7//9L+//8BAAAAAAAAAAAACEABEAEAAFIAAAAJqwEAAAEBAAABAQAAARIBAABRAAAA//8AAAAAAAAAAAAIQAAAAVT+///S/v//AQAAAAAAAAAAAAhAARMBAABSAAAACa0BAAAkAAAAJAAAAAEVAQAAUQAAAP//AAAAAAAAAAAACEAAAAFS/v//0v7//wEAAAAAAAAAAAAIQAEWAQAAUgAAAAmvAQAAPAAAADwAAAABGAEAAFEAAAD//wAAAAAAAAAAAAhAAAABUP7//9L+//8BAAAAAAAAAAAACEABGQEAAFIAAAAJsQEAAEoAAABKAAAAARsBAABRAAAA//8AAAAAAAAAAAAIQAAAAU7+///S/v//AQAAAAAAAAAAAAhAARwBAABSAAAACbMBAAADAAAAAwAAAAEeAQAAUQAAAP//AAAAAAAAAAAACEAAAAFM/v//0v7//wEAAAAAAAAAAAAIQAEfAQAAUgAAAAm1AQAAAQAAAAEAAAABIQEAAFEAAAD//wAAAAAAAAAAAAhAAAABSv7//9L+//8BAAAAAAAAAAAACEABIgEAAFIAAAAJtwEAAAIAAAACAAAAASQBAABRAAAA//8AAAAAAAAAAAAIQAAAAUj+///S/v//AQAAAAAAAAAAAAhAASUBAABSAAAACbkBAAAZAAAAGQAAAAEnAQAAUQAAAP//AAAAAAAAAAAACEAAAAFG/v//0v7//wEAAAAAAAAAAAAIQAEoAQAAUgAAAAm7AQAARwAAAEcAAAABKgEAAFEAAAD//wAAAAAAAAAAAAhAAAABRP7//9L+//8BAAAAAAAAAAAACEABKwEAAFIAAAAJvQEAACgAAAAoAAAABy8BAAAAAQAAAAABAAAECklua1BvaW50VjECAAAACb4BAAAJvwEAAAnAAQAACcEBAAAJwgEAAAnDAQAACcQBAAAJxQEAAAnGAQAACccBAAAJyAEAAAnJAQAACcoBAAAJywEAAAnMAQAACc0BAAAJzgEAAAnPAQAACdABAAAJ0QEAAAnSAQAACdMBAAAJ1AEAAAnVAQAACdYBAAAJ1wEAAAnYAQAACdkBAAAJ2gEAAAnbAQAACdwBAAAJ3QEAAAneAQAACd8BAAAJ4AEAAAnhAQAACeIBAAAJ4wEAAAnkAQAACeUBAAAJ5gEAAAnnAQAACegBAAAJ6QEAAAnqAQAACesBAAAJ7AEAAAntAQAACe4BAAAJ7wEAAAnwAQAACfEBAAAJ8gEAAAnzAQAACfQBAAAJ9QEAAAn2AQAACfcBAAAJ+AEAAAn5AQAACfoBAAAJ+wEAAAn8AQAACf0BAAAJ/gEAAAn/AQAACQACAAAJAQIAAAkCAgAACQMCAAAJBAIAAAkFAgAACQYCAAAJBwIAAAkIAgAACQkCAAAJCgIAAAkLAgAACQwCAAAJDQIAAAkOAgAACQ8CAAAJEAIAAAkRAgAACRICAAAJEwIAAAkUAgAACRUCAAAJFgIAAAkXAgAACRgCAAAJGQIAAAkaAgAACRsCAAAJHAIAAAkdAgAACR4CAAAJHwIAAAkgAgAACSECAAAJIgIAAAkjAgAACSQCAAAJJQIAAAkmAgAACScCAAAJKAIAAAkpAgAACSoCAAAJKwIAAAksAgAACS0CAAAJLgIAAAkvAgAACTACAAAJMQIAAAkyAgAACTMCAAAJNAIAAAk1AgAACTYCAAAJNwIAAAk4AgAACTkCAAAJOgIAAAk7AgAACTwCAAAJPQIAAAk+AgAACT8CAAAJQAIAAAlBAgAACUICAAAJQwIAAAlEAgAACUUCAAAJRgIAAAlHAgAACUgCAAAJSQIAAAlKAgAACUsCAAAJTAIAAAlNAgAACU4CAAAJTwIAAAlQAgAACVECAAAJUgIAAAlTAgAACVQCAAAJVQIAAAlWAgAACVcCAAAJWAIAAAlZAgAACVoCAAAJWwIAAAlcAgAACV0CAAAJXgIAAAlfAgAACWACAAAJYQIAAAliAgAACWMCAAAJZAIAAAllAgAACWYCAAAJZwIAAAloAgAACWkCAAAJagIAAAlrAgAACWwCAAAJbQIAAAluAgAACW8CAAAJcAIAAAlxAgAACXICAAAJcwIAAAl0AgAACXUCAAAJdgIAAAl3AgAACXgCAAAJeQIAAAl6AgAACXsCAAAJfAIAAAl9AgAACX4CAAAJfwIAAAmAAgAACYECAAAJggIAAAmDAgAACYQCAAAJhQIAAAmGAgAACYcCAAAJiAIAAAmJAgAADTQHMQEAAAABAAAAAAEAAAQKSW5rUG9pbnRWMQIAAAAJigIAAAmLAgAACYwCAAAJjQIAAAmOAgAACY8CAAAJkAIAAAmRAgAACZICAAAJkwIAAAmUAgAACZUCAAAJlgIAAAmXAgAACZgCAAAJmQIAAAmaAgAACZsCAAAJnAIAAAmdAgAACZ4CAAAJnwIAAAmgAgAACaECAAAJogIAAAmjAgAACaQCAAAJpQIAAAmmAgAACacCAAAJqAIAAAmpAgAACaoCAAAJqwIAAAmsAgAACa0CAAAJrgIAAAmvAgAACbACAAAJsQIAAAmyAgAACbMCAAAJtAIAAAm1AgAACbYCAAAJtwIAAAm4AgAACbkCAAAJugIAAAm7AgAACbwCAAAJvQIAAAm+AgAACb8CAAAJwAIAAAnBAgAACcICAAAJwwIAAAnEAgAACcUCAAAJxgIAAAnHAgAACcgCAAAJyQIAAAnKAgAACcsCAAAJzAIAAAnNAgAACc4CAAAJzwIAAAnQAgAACdECAAAJ0gIAAAnTAgAACdQCAAAJ1QIAAAnWAgAACdcCAAAJ2AIAAAnZAgAACdoCAAAJ2wIAAAncAgAACd0CAAAJ3gIAAAnfAgAACeACAAAJ4QIAAAniAgAACeMCAAAJ5AIAAAnlAgAACeYCAAAJ5wIAAAnoAgAACekCAAAJ6gIAAAnrAgAACewCAAAJ7QIAAAnuAgAACe8CAAAJ8AIAAAnxAgAACfICAAAJ8wIAAAn0AgAACfUCAAAJ9gIAAAn3AgAACfgCAAAJ+QIAAAn6AgAACfsCAAAJ/AIAAAn9AgAACf4CAAAJ/wIAAAkAAwAACQEDAAAJAgMAAAkDAwAACQQDAAAJBQMAAAkGAwAACQcDAAAJCAMAAAkJAwAACQoDAAAJCwMAAAkMAwAACQ0DAAAJDgMAAAkPAwAACRADAAAJEQMAAAkSAwAACRMDAAAJFAMAAAkVAwAACRYDAAAJFwMAAAkYAwAACRkDAAAJGgMAAAkbAwAACRwDAAAJHQMAAAkeAwAACR8DAAAJIAMAAAkhAwAACSIDAAAJIwMAAAkkAwAACSUDAAAJJgMAAAknAwAACSgDAAAJKQMAAAkqAwAACSsDAAAJLAMAAAktAwAACS4DAAAJLwMAAAkwAwAACTEDAAAJMgMAAAkzAwAACTQDAAAJNQMAAAk2AwAACTcDAAAJOAMAAAk5AwAACToDAAAJOwMAAAk8AwAACT0DAAAJPgMAAAk/AwAACUADAAAJQQMAAAlCAwAACUMDAAANRgczAQAAAAEAAABAAAAABApJbmtQb2ludFYxAgAAAAlEAwAACUUDAAAJRgMAAAlHAwAACUgDAAAJSQMAAAlKAwAACUsDAAAJTAMAAAlNAwAACU4DAAAJTwMAAAlQAwAACVEDAAAJUgMAAAlTAwAACVQDAAAJVQMAAAlWAwAACVcDAAAJWAMAAAlZAwAACVoDAAAJWwMAAAlcAwAACV0DAAAJXgMAAAlfAwAACWADAAAJYQMAAAliAwAACWMDAAAJZAMAAAllAwAACWYDAAAJZwMAAAloAwAACWkDAAAJagMAAAlrAwAACWwDAAAJbQMAAAluAwAACW8DAAAJcAMAAAlxAwAACXIDAAAJcwMAAA0QBzUBAAAAAQAAAEAAAAAECklua1BvaW50VjECAAAACXQDAAAJdQMAAAl2AwAACXcDAAAJeAMAAAl5AwAACXoDAAAJewMAAAl8AwAACX0DAAAJfgMAAAl/AwAACYADAAAJgQMAAAmCAwAACYMDAAAJhAMAAAmFAwAACYYDAAAJhwMAAAmIAwAACYkDAAAJigMAAAmLAwAACYwDAAAJjQMAAAmOAwAACY8DAAAJkAMAAAmRAwAACZIDAAAJkwMAAAmUAwAACZUDAAAJlgMAAAmXAwAACZgDAAAJmQMAAAmaAwAACZsDAAAJnAMAAAmdAwAACZ4DAAAJnwMAAAmgAwAACaEDAAAJogMAAAmjAwAADRAHNwEAAAABAAAAQAAAAAQKSW5rUG9pbnRWMQIAAAAJpAMAAAmlAwAACaYDAAAJpwMAAAmoAwAACakDAAAJqgMAAAmrAwAACawDAAAJrQMAAAmuAwAACa8DAAAJsAMAAAmxAwAACbIDAAAJswMAAAm0AwAACbUDAAAJtgMAAAm3AwAACbgDAAAJuQMAAAm6AwAACbsDAAAJvAMAAAm9AwAACb4DAAAJvwMAAAnAAwAACcEDAAAJwgMAAAnDAwAACcQDAAAJxQMAAAnGAwAACccDAAAJyAMAAAnJAwAACcoDAAAJywMAAAnMAwAACc0DAAAJzgMAAAnPAwAACdADAAAJ0QMAAAnSAwAACdMDAAAJ1AMAAAnVAwAACdYDAAAJ1wMAAAnYAwAACdkDAAAJ2gMAAAnbAwAACdwDAAANBwc5AQAAAAEAAACAAAAABApJbmtQb2ludFYxAgAAAAndAwAACd4DAAAJ3wMAAAngAwAACeEDAAAJ4gMAAAnjAwAACeQDAAAJ5QMAAAnmAwAACecDAAAJ6AMAAAnpAwAACeoDAAAJ6wMAAAnsAwAACe0DAAAJ7gMAAAnvAwAACfADAAAJ8QMAAAnyAwAACfMDAAAJ9AMAAAn1AwAACfYDAAAJ9wMAAAn4AwAACfkDAAAJ+gMAAAn7AwAACfwDAAAJ/QMAAAn+AwAACf8DAAAJAAQAAAkBBAAACQIEAAAJAwQAAAkEBAAACQUEAAAJBgQAAAkHBAAACQgEAAAJCQQAAAkKBAAACQsEAAAJDAQAAAkNBAAACQ4EAAAJDwQAAAkQBAAACREEAAAJEgQAAAkTBAAACRQEAAAJFQQAAAkWBAAACRcEAAAJGAQAAAkZBAAACRoEAAAJGwQAAAkcBAAACR0EAAANPwc7AQAAAAEAAABAAAAABApJbmtQb2ludFYxAgAAAAkeBAAACR8EAAAJIAQAAAkhBAAACSIEAAAJIwQAAAkkBAAACSUEAAAJJgQAAAknBAAACSgEAAAJKQQAAAkqBAAACSsEAAAJLAQAAAktBAAACS4EAAAJLwQAAAkwBAAACTEEAAAJMgQAAAkzBAAACTQEAAAJNQQAAAk2BAAACTcEAAAJOAQAAAk5BAAACToEAAAJOwQAAAk8BAAACT0EAAAJPgQAAAk/BAAACUAEAAAJQQQAAAlCBAAACUMEAAAJRAQAAAlFBAAACUYEAAAJRwQAAAlIBAAACUkEAAAJSgQAAAlLBAAACUwEAAAJTQQAAAlOBAAACU8EAAAJUAQAAAlRBAAACVIEAAAJUwQAAA0KBz0BAAAAAQAAAAABAAAECklua1BvaW50VjECAAAACVQEAAAJVQQAAAlWBAAACVcEAAAJWAQAAAlZBAAACVoEAAAJWwQAAAlcBAAACV0EAAAJXgQAAAlfBAAACWAEAAAJYQQAAAliBAAACWMEAAAJZAQAAAllBAAACWYEAAAJZwQAAAloBAAACWkEAAAJagQAAAlrBAAACWwEAAAJbQQAAAluBAAACW8EAAAJcAQAAAlxBAAACXIEAAAJcwQAAAl0BAAACXUEAAAJdgQAAAl3BAAACXgEAAAJeQQAAAl6BAAACXsEAAAJfAQAAAl9BAAACX4EAAAJfwQAAAmABAAACYEEAAAJggQAAAmDBAAACYQEAAAJhQQAAAmGBAAACYcEAAAJiAQAAAmJBAAACYoEAAAJiwQAAAmMBAAACY0EAAAJjgQAAAmPBAAACZAEAAAJkQQAAAmSBAAACZMEAAAJlAQAAAmVBAAACZYEAAAJlwQAAAmYBAAACZkEAAAJmgQAAAmbBAAACZwEAAAJnQQAAAmeBAAACZ8EAAAJoAQAAAmhBAAACaIEAAAJowQAAAmkBAAACaUEAAAJpgQAAAmnBAAACagEAAAJqQQAAAmqBAAACasEAAAJrAQAAAmtBAAACa4EAAAJrwQAAAmwBAAACbEEAAAJsgQAAAmzBAAACbQEAAAJtQQAAAm2BAAACbcEAAAJuAQAAAm5BAAACboEAAAJuwQAAAm8BAAACb0EAAAJvgQAAAm/BAAACcAEAAAJwQQAAAnCBAAACcMEAAAJxAQAAAnFBAAACcYEAAAJxwQAAAnIBAAACckEAAAJygQAAAnLBAAACcwEAAAJzQQAAAnOBAAACc8EAAAJ0AQAAAnRBAAACdIEAAAJ0wQAAAnUBAAACdUEAAAJ1gQAAAnXBAAACdgEAAAJ2QQAAA16Bz8BAAAAAQAAAAABAAAECklua1BvaW50VjECAAAACdoEAAAJ2wQAAAncBAAACd0EAAAJ3gQAAAnfBAAACeAEAAAJ4QQAAAniBAAACeMEAAAJ5AQAAAnlBAAACeYEAAAJ5wQAAAnoBAAACekEAAAJ6gQAAAnrBAAACewEAAAJ7QQAAAnuBAAACe8EAAAJ8AQAAAnxBAAACfIEAAAJ8wQAAAn0BAAACfUEAAAJ9gQAAAn3BAAACfgEAAAJ+QQAAAn6BAAACfsEAAAJ/AQAAAn9BAAACf4EAAAJ/wQAAAkABQAACQEFAAAJAgUAAAkDBQAACQQFAAAJBQUAAAkGBQAACQcFAAAJCAUAAAkJBQAACQoFAAAJCwUAAAkMBQAACQ0FAAAJDgUAAAkPBQAACRAFAAAJEQUAAAkSBQAACRMFAAAJFAUAAAkVBQAACRYFAAAJFwUAAAkYBQAACRkFAAAJGgUAAAkbBQAACRwFAAAJHQUAAAkeBQAACR8FAAAJIAUAAAkhBQAACSIFAAAJIwUAAAkkBQAACSUFAAAJJgUAAAknBQAACSgFAAAJKQUAAAkqBQAACSsFAAAJLAUAAAktBQAACS4FAAAJLwUAAAkwBQAACTEFAAAJMgUAAAkzBQAACTQFAAAJNQUAAAk2BQAACTcFAAAJOAUAAAk5BQAACToFAAAJOwUAAAk8BQAACT0FAAAJPgUAAAk/BQAACUAFAAAJQQUAAAlCBQAACUMFAAAJRAUAAAlFBQAACUYFAAAJRwUAAAlIBQAACUkFAAAJSgUAAAlLBQAACUwFAAAJTQUAAAlOBQAACU8FAAAJUAUAAAlRBQAACVIFAAAJUwUAAAlUBQAACVUFAAAJVgUAAAlXBQAACVgFAAAJWQUAAAlaBQAACVsFAAAJXAUAAAldBQAACV4FAAAJXwUAAAlgBQAACWEFAAAJYgUAAAljBQAACWQFAAAJZQUAAAlmBQAACWcFAAAJaAUAAAlpBQAACWoFAAAJawUAAAlsBQAACW0FAAAJbgUAAAlvBQAACXAFAAAJcQUAAAlyBQAACXMFAAAJdAUAAAl1BQAACXYFAAAJdwUAAAl4BQAACXkFAAAJegUAAAl7BQAACXwFAAAJfQUAAAl+BQAACX8FAAANWgdBAQAAAAEAAABAAAAABApJbmtQb2ludFYxAgAAAAmABQAACYEFAAAJggUAAAmDBQAACYQFAAAJhQUAAAmGBQAACYcFAAAJiAUAAAmJBQAACYoFAAAJiwUAAAmMBQAACY0FAAAJjgUAAAmPBQAACZAFAAAJkQUAAAmSBQAACZMFAAAJlAUAAAmVBQAACZYFAAAJlwUAAAmYBQAACZkFAAAJmgUAAAmbBQAACZwFAAAJnQUAAAmeBQAACZ8FAAAJoAUAAAmhBQAACaIFAAAJowUAAAmkBQAACaUFAAAJpgUAAAmnBQAACagFAAAJqQUAAAmqBQAACasFAAAJrAUAAAmtBQAACa4FAAAJrwUAAAmwBQAACbEFAAAJsgUAAAmzBQAACbQFAAAJtQUAAAm2BQAACbcFAAAJuAUAAAm5BQAACboFAAAJuwUAAAm8BQAACb0FAAANAgdDAQAAAAEAAAAgAAAABApJbmtQb2ludFYxAgAAAAm+BQAACb8FAAAJwAUAAAnBBQAACcIFAAAJwwUAAAnEBQAACcUFAAAJxgUAAAnHBQAACcgFAAAJyQUAAAnKBQAACcsFAAAJzAUAAAnNBQAACc4FAAAJzwUAAAnQBQAACdEFAAAJ0gUAAAnTBQAADQoHRQEAAAABAAAAgAAAAAQKSW5rUG9pbnRWMQIAAAAJ1AUAAAnVBQAACdYFAAAJ1wUAAAnYBQAACdkFAAAJ2gUAAAnbBQAACdwFAAAJ3QUAAAneBQAACd8FAAAJ4AUAAAnhBQAACeIFAAAJ4wUAAAnkBQAACeUFAAAJ5gUAAAnnBQAACegFAAAJ6QUAAAnqBQAACesFAAAJ7AUAAAntBQAACe4FAAAJ7wUAAAnwBQAACfEFAAAJ8gUAAAnzBQAACfQFAAAJ9QUAAAn2BQAACfcFAAAJ+AUAAAn5BQAACfoFAAAJ+wUAAAn8BQAACf0FAAAJ/gUAAAn/BQAACQAGAAAJAQYAAAkCBgAACQMGAAAJBAYAAAkFBgAACQYGAAAJBwYAAAkIBgAACQkGAAAJCgYAAAkLBgAACQwGAAAJDQYAAAkOBgAACQ8GAAAJEAYAAAkRBgAACRIGAAAJEwYAAAkUBgAACRUGAAAJFgYAAAkXBgAACRgGAAAJGQYAAAkaBgAACRsGAAAJHAYAAAkdBgAACR4GAAAJHwYAAAkgBgAACSEGAAAJIgYAAAkjBgAACSQGAAAJJQYAAAkmBgAACScGAAAJKAYAAAkpBgAACSoGAAAJKwYAAAksBgAACS0GAAAJLgYAAAkvBgAACTAGAAAJMQYAAAkyBgAACTMGAAAJNAYAAAk1BgAACTYGAAAJNwYAAAk4BgAACTkGAAAJOgYAAAk7BgAACTwGAAAJPQYAAA0WB0cBAAAAAQAAAAACAAAECklua1BvaW50VjECAAAACT4GAAAJPwYAAAlABgAACUEGAAAJQgYAAAlDBgAACUQGAAAJRQYAAAlGBgAACUcGAAAJSAYAAAlJBgAACUoGAAAJSwYAAAlMBgAACU0GAAAJTgYAAAlPBgAACVAGAAAJUQYAAAlSBgAACVMGAAAJVAYAAAlVBgAACVYGAAAJVwYAAAlYBgAACVkGAAAJWgYAAAlbBgAACVwGAAAJXQYAAAleBgAACV8GAAAJYAYAAAlhBgAACWIGAAAJYwYAAAlkBgAACWUGAAAJZgYAAAlnBgAACWgGAAAJaQYAAAlqBgAACWsGAAAJbAYAAAltBgAACW4GAAAJbwYAAAlwBgAACXEGAAAJcgYAAAlzBgAACXQGAAAJdQYAAAl2BgAACXcGAAAJeAYAAAl5BgAACXoGAAAJewYAAAl8BgAACX0GAAAJfgYAAAl/BgAACYAGAAAJgQYAAAmCBgAACYMGAAAJhAYAAAmFBgAACYYGAAAJhwYAAAmIBgAACYkGAAAJigYAAAmLBgAACYwGAAAJjQYAAAmOBgAACY8GAAAJkAYAAAmRBgAACZIGAAAJkwYAAAmUBgAACZUGAAAJlgYAAAmXBgAACZgGAAAJmQYAAAmaBgAACZsGAAAJnAYAAAmdBgAACZ4GAAAJnwYAAAmgBgAACaEGAAAJogYAAAmjBgAACaQGAAAJpQYAAAmmBgAACacGAAAJqAYAAAmpBgAACaoGAAAJqwYAAAmsBgAACa0GAAAJrgYAAAmvBgAACbAGAAAJsQYAAAmyBgAACbMGAAAJtAYAAAm1BgAACbYGAAAJtwYAAAm4BgAACbkGAAAJugYAAAm7BgAACbwGAAAJvQYAAAm+BgAACb8GAAAJwAYAAAnBBgAACcIGAAAJwwYAAAnEBgAACcUGAAAJxgYAAAnHBgAACcgGAAAJyQYAAAnKBgAACcsGAAAJzAYAAAnNBgAACc4GAAAJzwYAAAnQBgAACdEGAAAJ0gYAAAnTBgAACdQGAAAJ1QYAAAnWBgAACdcGAAAJ2AYAAAnZBgAACdoGAAAJ2wYAAAncBgAACd0GAAAJ3gYAAAnfBgAACeAGAAAJ4QYAAAniBgAACeMGAAAJ5AYAAAnlBgAACeYGAAAJ5wYAAAnoBgAACekGAAAJ6gYAAAnrBgAACewGAAAJ7QYAAAnuBgAACe8GAAAJ8AYAAAnxBgAACfIGAAAJ8wYAAAn0BgAACfUGAAAJ9gYAAAn3BgAACfgGAAAJ+QYAAAn6BgAACfsGAAAJ/AYAAAn9BgAACf4GAAAJ/wYAAAkABwAACQEHAAAJAgcAAAkDBwAACQQHAAAJBQcAAAkGBwAACQcHAAAJCAcAAAkJBwAACQoHAAAJCwcAAAkMBwAACQ0HAAAJDgcAAAkPBwAACRAHAAAJEQcAAAkSBwAACRMHAAAJFAcAAAkVBwAACRYHAAAJFwcAAAkYBwAACRkHAAAJGgcAAAkbBwAACRwHAAAJHQcAAAkeBwAACR8HAAAJIAcAAAkhBwAACSIHAAAJIwcAAAkkBwAACSUHAAAJJgcAAAknBwAACSgHAAAJKQcAAAkqBwAACSsHAAAJLAcAAAktBwAACS4HAAAJLwcAAAkwBwAACTEHAAAJMgcAAAkzBwAACTQHAAAJNQcAAAk2BwAACTcHAAAJOAcAAAk5BwAACToHAAAJOwcAAAk8BwAACT0HAAAJPgcAAAk/BwAACUAHAAAJQQcAAAlCBwAACUMHAAAJRAcAAAlFBwAACUYHAAAJRwcAAAlIBwAACUkHAAAJSgcAAAlLBwAACUwHAAAJTQcAAAlOBwAACU8HAAAJUAcAAAlRBwAACVIHAAAJUwcAAAlUBwAACVUHAAAJVgcAAAlXBwAACVgHAAAJWQcAAAlaBwAACVsHAAAJXAcAAAldBwAACV4HAAAJXwcAAAlgBwAACWEHAAAJYgcAAAljBwAACWQHAAAJZQcAAAlmBwAACWcHAAAJaAcAAAlpBwAACWoHAAAJawcAAAlsBwAACW0HAAAJbgcAAAlvBwAACXAHAAAJcQcAAAlyBwAACXMHAAAJdAcAAAl1BwAACXYHAAAJdwcAAAl4BwAACXkHAAAJegcAAAl7BwAACXwHAAAJfQcAAAl+BwAACX8HAAAJgAcAAAmBBwAACYIHAAAJgwcAAAmEBwAACYUHAAAJhgcAAAmHBwAACYgHAAAJiQcAAAmKBwAACYsHAAAJjAcAAAmNBwAACY4HAAAJjwcAAAmQBwAACZEHAAAJkgcAAAmTBwAACZQHAAAJlQcAAAmWBwAACZcHAAAJmAcAAAmZBwAACZoHAAAJmwcAAAmcBwAACZ0HAAAJngcAAAmfBwAACaAHAAAJoQcAAAmiBwAACaMHAAAJpAcAAAmlBwAACaYHAAAJpwcAAAmoBwAACakHAAAJqgcAAAmrBwAACawHAAAJrQcAAAmuBwAACa8HAAAJsAcAAAmxBwAACbIHAAAJswcAAAm0BwAADYkHSQEAAAABAAAAgAAAAAQKSW5rUG9pbnRWMQIAAAAJtQcAAAm2BwAACbcHAAAJuAcAAAm5BwAACboHAAAJuwcAAAm8BwAACb0HAAAJvgcAAAm/BwAACcAHAAAJwQcAAAnCBwAACcMHAAAJxAcAAAnFBwAACcYHAAAJxwcAAAnIBwAACckHAAAJygcAAAnLBwAACcwHAAAJzQcAAAnOBwAACc8HAAAJ0AcAAAnRBwAACdIHAAAJ0wcAAAnUBwAACdUHAAAJ1gcAAAnXBwAACdgHAAAJ2QcAAAnaBwAACdsHAAAJ3AcAAAndBwAACd4HAAAJ3wcAAAngBwAACeEHAAAJ4gcAAAnjBwAACeQHAAAJ5QcAAAnmBwAACecHAAAJ6AcAAAnpBwAACeoHAAAJ6wcAAAnsBwAACe0HAAAJ7gcAAAnvBwAACfAHAAAJ8QcAAAnyBwAACfMHAAAJ9AcAAAn1BwAACfYHAAAJ9wcAAAn4BwAACfkHAAAJ+gcAAAn7BwAACfwHAAAJ/QcAAAn+BwAACf8HAAAJAAgAAAkBCAAACQIIAAAJAwgAAAkECAAACQUIAAAJBggAAAkHCAAACQgIAAAJCQgAAAkKCAAACQsIAAAJDAgAAAkNCAAACQ4IAAAJDwgAAAkQCAAACREIAAAJEggAAAkTCAAACRQIAAAJFQgAAAkWCAAACRcIAAAJGAgAAAkZCAAACRoIAAAJGwgAAAkcCAAACR0IAAAJHggAAAkfCAAACSAIAAAJIQgAAAkiCAAACSMIAAAJJAgAAAklCAAACSYIAAAJJwgAAAkoCAAACSkIAAAJKggAAA0KB0sBAAAAAQAAAEAAAAAECklua1BvaW50VjECAAAACSsIAAAJLAgAAAktCAAACS4IAAAJLwgAAAkwCAAACTEIAAAJMggAAAkzCAAACTQIAAAJNQgAAAk2CAAACTcIAAAJOAgAAAk5CAAACToIAAAJOwgAAAk8CAAACT0IAAAJPggAAAk/CAAACUAIAAAJQQgAAAlCCAAACUMIAAAJRAgAAAlFCAAACUYIAAAJRwgAAAlICAAACUkIAAAJSggAAAlLCAAACUwIAAAJTQgAAAlOCAAACU8IAAAJUAgAAAlRCAAACVIIAAAJUwgAAAlUCAAADRYHTQEAAAABAAAAgAAAAAQKSW5rUG9pbnRWMQIAAAAJVQgAAAlWCAAACVcIAAAJWAgAAAlZCAAACVoIAAAJWwgAAAlcCAAACV0IAAAJXggAAAlfCAAACWAIAAAJYQgAAAliCAAACWMIAAAJZAgAAAllCAAACWYIAAAJZwgAAAloCAAACWkIAAAJaggAAAlrCAAACWwIAAAJbQgAAAluCAAACW8IAAAJcAgAAAlxCAAACXIIAAAJcwgAAAl0CAAACXUIAAAJdggAAAl3CAAACXgIAAAJeQgAAAl6CAAACXsIAAAJfAgAAAl9CAAACX4IAAAJfwgAAAmACAAACYEIAAAJgggAAAmDCAAACYQIAAAJhQgAAAmGCAAACYcIAAAJiAgAAAmJCAAACYoIAAAJiwgAAAmMCAAACY0IAAAJjggAAAmPCAAACZAIAAAJkQgAAAmSCAAACZMIAAAJlAgAAAmVCAAACZYIAAAJlwgAAAmYCAAACZkIAAAJmggAAAmbCAAACZwIAAAJnQgAAAmeCAAACZ8IAAAJoAgAAAmhCAAACaIIAAAJowgAAAmkCAAACaUIAAAJpggAAAmnCAAACagIAAAJqQgAAAmqCAAACasIAAAJrAgAAAmtCAAACa4IAAAJrwgAAAmwCAAACbEIAAAJsggAAAmzCAAACbQIAAAJtQgAAAm2CAAACbcIAAAJuAgAAAm5CAAACboIAAAJuwgAAAm8CAAACb0IAAAJvggAAAm/CAAACcAIAAAJwQgAAAnCCAAACcMIAAAJxAgAAA0QB08BAAAAAQAAAEAAAAAECklua1BvaW50VjECAAAACcUIAAAJxggAAAnHCAAACcgIAAAJyQgAAAnKCAAACcsIAAAJzAgAAAnNCAAACc4IAAAJzwgAAAnQCAAACdEIAAAJ0ggAAAnTCAAACdQIAAAJ1QgAAAnWCAAACdcIAAAJ2AgAAAnZCAAACdoIAAAJ2wgAAAncCAAACd0IAAAJ3ggAAAnfCAAACeAIAAAJ4QgAAAniCAAACeMIAAAJ5AgAAAnlCAAACeYIAAAJ5wgAAAnoCAAACekIAAAJ6ggAAAnrCAAACewIAAAJ7QgAAAnuCAAACe8IAAAJ8AgAAAnxCAAACfIIAAAJ8wgAAAn0CAAACfUIAAAJ9ggAAA0OB1EBAAAAAQAAAEAAAAAECklua1BvaW50VjECAAAACfcIAAAJ+AgAAAn5CAAACfoIAAAJ+wgAAAn8CAAACf0IAAAJ/ggAAAn/CAAACQAJAAAJAQkAAAkCCQAACQMJAAAJBAkAAAkFCQAACQYJAAAJBwkAAAkICQAACQkJAAAJCgkAAAkLCQAACQwJAAAJDQkAAAkOCQAACQ8JAAAJEAkAAAkRCQAACRIJAAAJEwkAAAkUCQAACRUJAAAJFgkAAAkXCQAACRgJAAANHgdTAQAAAAEAAABAAAAABApJbmtQb2ludFYxAgAAAAkZCQAACRoJAAAJGwkAAAkcCQAACR0JAAAJHgkAAAkfCQAACSAJAAAJIQkAAAkiCQAACSMJAAAJJAkAAAklCQAACSYJAAAJJwkAAAkoCQAACSkJAAAJKgkAAAkrCQAACSwJAAAJLQkAAAkuCQAACS8JAAAJMAkAAAkxCQAACTIJAAAJMwkAAAk0CQAACTUJAAAJNgkAAAk3CQAACTgJAAAJOQkAAAk6CQAACTsJAAAJPAkAAAk9CQAACT4JAAAJPwkAAAlACQAACUEJAAAJQgkAAAlDCQAACUQJAAAJRQkAAAlGCQAADRIHVQEAAAABAAAAQAAAAAQKSW5rUG9pbnRWMQIAAAAJRwkAAAlICQAACUkJAAAJSgkAAAlLCQAACUwJAAAJTQkAAAlOCQAACU8JAAAJUAkAAAlRCQAACVIJAAAJUwkAAAlUCQAACVUJAAAJVgkAAAlXCQAACVgJAAAJWQkAAAlaCQAACVsJAAAJXAkAAAldCQAACV4JAAAJXwkAAAlgCQAACWEJAAAJYgkAAAljCQAACWQJAAAJZQkAAAlmCQAACWcJAAAJaAkAAAlpCQAACWoJAAAJawkAAAlsCQAACW0JAAAJbgkAAAlvCQAACXAJAAAJcQkAAA0VB1cBAAAAAQAAAEAAAAAECklua1BvaW50VjECAAAACXIJAAAJcwkAAAl0CQAACXUJAAAJdgkAAAl3CQAACXgJAAAJeQkAAAl6CQAACXsJAAAJfAkAAAl9CQAACX4JAAAJfwkAAAmACQAACYEJAAAJggkAAAmDCQAACYQJAAAJhQkAAAmGCQAACYcJAAAJiAkAAAmJCQAACYoJAAAJiwkAAAmMCQAACY0JAAAJjgkAAAmPCQAACZAJAAAJkQkAAAmSCQAACZMJAAAJlAkAAAmVCQAACZYJAAAJlwkAAAmYCQAACZkJAAAJmgkAAA0XB1kBAAAAAQAAAIAAAAAECklua1BvaW50VjECAAAACZsJAAAJnAkAAAmdCQAACZ4JAAAJnwkAAAmgCQAACaEJAAAJogkAAAmjCQAACaQJAAAJpQkAAAmmCQAACacJAAAJqAkAAAmpCQAACaoJAAAJqwkAAAmsCQAACa0JAAAJrgkAAAmvCQAACbAJAAAJsQkAAAmyCQAACbMJAAAJtAkAAAm1CQAACbYJAAAJtwkAAAm4CQAACbkJAAAJugkAAAm7CQAACbwJAAAJvQkAAAm+CQAACb8JAAAJwAkAAAnBCQAACcIJAAAJwwkAAAnECQAACcUJAAAJxgkAAAnHCQAACcgJAAAJyQkAAAnKCQAACcsJAAAJzAkAAAnNCQAACc4JAAAJzwkAAAnQCQAACdEJAAAJ0gkAAAnTCQAACdQJAAAJ1QkAAAnWCQAACdcJAAAJ2AkAAAnZCQAACdoJAAAJ2wkAAAncCQAACd0JAAAJ3gkAAA08B1sBAAAAAQAAACAAAAAECklua1BvaW50VjECAAAACd8JAAAJ4AkAAAnhCQAACeIJAAAJ4wkAAAnkCQAACeUJAAAJ5gkAAAnnCQAACegJAAAJ6QkAAAnqCQAACesJAAAJ7AkAAAntCQAACe4JAAAJ7wkAAAnwCQAACfEJAAAJ8gkAAAnzCQAACfQJAAAJ9QkAAAn2CQAACfcJAAAJ+AkAAAn5CQAACfoJAAAJ+wkAAAn8CQAADQIHXQEAAAABAAAAgAAAAAQKSW5rUG9pbnRWMQIAAAAJ/QkAAAn+CQAACf8JAAAJAAoAAAkBCgAACQIKAAAJAwoAAAkECgAACQUKAAAJBgoAAAkHCgAACQgKAAAJCQoAAAkKCgAACQsKAAAJDAoAAAkNCgAACQ4KAAAJDwoAAAkQCgAACREKAAAJEgoAAAkTCgAACRQKAAAJFQoAAAkWCgAACRcKAAAJGAoAAAkZCgAACRoKAAAJGwoAAAkcCgAACR0KAAAJHgoAAAkfCgAACSAKAAAJIQoAAAkiCgAACSMKAAAJJAoAAAklCgAACSYKAAAJJwoAAAkoCgAACSkKAAAJKgoAAAkrCgAACSwKAAAJLQoAAAkuCgAACS8KAAAJMAoAAAkxCgAACTIKAAAJMwoAAAk0CgAACTUKAAAJNgoAAAk3CgAACTgKAAAJOQoAAAk6CgAACTsKAAAJPAoAAAk9CgAACT4KAAAJPwoAAAlACgAACUEKAAAJQgoAAAlDCgAACUQKAAAJRQoAAAlGCgAADTYHXwEAAAABAAAAQAAAAAQKSW5rUG9pbnRWMQIAAAAJRwoAAAlICgAACUkKAAAJSgoAAAlLCgAACUwKAAAJTQoAAAlOCgAACU8KAAAJUAoAAAlRCgAACVIKAAAJUwoAAAlUCgAACVUKAAAJVgoAAAlXCgAACVgKAAAJWQoAAAlaCgAACVsKAAAJXAoAAAldCgAACV4KAAAJXwoAAAlgCgAACWEKAAAJYgoAAAljCgAACWQKAAAJZQoAAAlmCgAACWcKAAAJaAoAAAlpCgAACWoKAAAJawoAAAlsCgAACW0KAAAJbgoAAAlvCgAADRcHYQEAAAABAAAABAAAAAQKSW5rUG9pbnRWMQIAAAAJcAoAAA0DB2MBAAAAAQAAAAQAAAAECklua1BvaW50VjECAAAACXEKAAANAwdlAQAAAAEAAAAEAAAABApJbmtQb2ludFYxAgAAAAlyCgAADQMHZwEAAAABAAAAAAEAAAQKSW5rUG9pbnRWMQIAAAAJcwoAAAl0CgAACXUKAAAJdgoAAAl3CgAACXgKAAAJeQoAAAl6CgAACXsKAAAJfAoAAAl9CgAACX4KAAAJfwoAAAmACgAACYEKAAAJggoAAAmDCgAACYQKAAAJhQoAAAmGCgAACYcKAAAJiAoAAAmJCgAACYoKAAAJiwoAAAmMCgAACY0KAAAJjgoAAAmPCgAACZAKAAAJkQoAAAmSCgAACZMKAAAJlAoAAAmVCgAACZYKAAAJlwoAAAmYCgAACZkKAAAJmgoAAAmbCgAACZwKAAAJnQoAAAmeCgAACZ8KAAAJoAoAAAmhCgAACaIKAAAJowoAAAmkCgAACaUKAAAJpgoAAAmnCgAACagKAAAJqQoAAAmqCgAACasKAAAJrAoAAAmtCgAACa4KAAAJrwoAAAmwCgAACbEKAAAJsgoAAAmzCgAACbQKAAAJtQoAAAm2CgAACbcKAAAJuAoAAAm5CgAACboKAAAJuwoAAAm8CgAACb0KAAAJvgoAAAm/CgAACcAKAAAJwQoAAAnCCgAACcMKAAAJxAoAAAnFCgAACcYKAAAJxwoAAAnICgAACckKAAAJygoAAAnLCgAACcwKAAAJzQoAAAnOCgAACc8KAAAJ0AoAAAnRCgAACdIKAAAJ0woAAAnUCgAACdUKAAAJ1goAAAnXCgAACdgKAAAJ2QoAAAnaCgAACdsKAAAJ3AoAAAndCgAACd4KAAAJ3woAAAngCgAACeEKAAAJ4goAAAnjCgAACeQKAAAJ5QoAAAnmCgAACecKAAAJ6AoAAAnpCgAACeoKAAAJ6woAAAnsCgAACe0KAAAJ7goAAAnvCgAACfAKAAAJ8QoAAAnyCgAACfMKAAAJ9AoAAA1+B2kBAAAAAQAAACAAAAAECklua1BvaW50VjECAAAACfUKAAAJ9goAAAn3CgAACfgKAAAJ+QoAAAn6CgAACfsKAAAJ/AoAAAn9CgAACf4KAAAJ/woAAAkACwAACQELAAAJAgsAAAkDCwAACQQLAAAJBQsAAAkGCwAACQcLAAAJCAsAAAkJCwAACQoLAAAJCwsAAAkMCwAACQ0LAAAJDgsAAAkPCwAACRALAAAJEQsAAAkSCwAACRMLAAAKB2sBAAAAAQAAAEAAAAAECklua1BvaW50VjECAAAACRQLAAAJFQsAAAkWCwAACRcLAAAJGAsAAAkZCwAACRoLAAAJGwsAAAkcCwAACR0LAAAJHgsAAAkfCwAACSALAAAJIQsAAAkiCwAACSMLAAAJJAsAAAklCwAACSYLAAAJJwsAAAkoCwAACSkLAAAJKgsAAAkrCwAACSwLAAAJLQsAAAkuCwAACS8LAAAJMAsAAAkxCwAACTILAAAJMwsAAAk0CwAADR8HbQEAAAABAAAAgAAAAAQKSW5rUG9pbnRWMQIAAAAJNQsAAAk2CwAACTcLAAAJOAsAAAk5CwAACToLAAAJOwsAAAk8CwAACT0LAAAJPgsAAAk/CwAACUALAAAJQQsAAAlCCwAACUMLAAAJRAsAAAlFCwAACUYLAAAJRwsAAAlICwAACUkLAAAJSgsAAAlLCwAACUwLAAAJTQsAAAlOCwAACU8LAAAJUAsAAAlRCwAACVILAAAJUwsAAAlUCwAACVULAAAJVgsAAAlXCwAACVgLAAAJWQsAAAlaCwAACVsLAAAJXAsAAAldCwAACV4LAAAJXwsAAAlgCwAACWELAAAJYgsAAAljCwAACWQLAAAJZQsAAAlmCwAACWcLAAAJaAsAAAlpCwAACWoLAAAJawsAAAlsCwAACW0LAAAJbgsAAAlvCwAACXALAAAJcQsAAAlyCwAACXMLAAAJdAsAAAl1CwAACXYLAAAJdwsAAAl4CwAACXkLAAAJegsAAAl7CwAACXwLAAAJfQsAAAl+CwAACX8LAAAJgAsAAAmBCwAACYILAAAJgwsAAAmECwAACYULAAAJhgsAAAmHCwAACYgLAAAJiQsAAAmKCwAACYsLAAAJjAsAAAmNCwAACY4LAAAJjwsAAAmQCwAACZELAAAJkgsAAAmTCwAACZQLAAAJlQsAAAmWCwAACZcLAAAJmAsAAA0cB28BAAAAAQAAAEAAAAAECklua1BvaW50VjECAAAACZkLAAAJmgsAAAmbCwAACZwLAAAJnQsAAAmeCwAACZ8LAAAJoAsAAAmhCwAACaILAAAJowsAAAmkCwAACaULAAAJpgsAAAmnCwAACagLAAAJqQsAAAmqCwAACasLAAAJrAsAAAmtCwAACa4LAAAJrwsAAAmwCwAACbELAAAJsgsAAAmzCwAACbQLAAAJtQsAAAm2CwAACbcLAAAJuAsAAAm5CwAACboLAAAJuwsAAAm8CwAACb0LAAAJvgsAAAm/CwAACcALAAAJwQsAAA0XB3EBAAAAAQAAAEAAAAAECklua1BvaW50VjECAAAACcILAAAJwwsAAAnECwAACcULAAAJxgsAAAnHCwAACcgLAAAJyQsAAAnKCwAACcsLAAAJzAsAAAnNCwAACc4LAAAJzwsAAAnQCwAACdELAAAJ0gsAAAnTCwAACdQLAAAJ1QsAAAnWCwAACdcLAAAJ2AsAAAnZCwAACdoLAAAJ2wsAAAncCwAACd0LAAAJ3gsAAAnfCwAACeALAAAJ4QsAAAniCwAACeMLAAAJ5AsAAA0dB3MBAAAAAQAAAEAAAAAECklua1BvaW50VjECAAAACeULAAAJ5gsAAAnnCwAACegLAAAJ6QsAAAnqCwAACesLAAAJ7AsAAAntCwAACe4LAAAJ7wsAAAnwCwAACfELAAAJ8gsAAAnzCwAACfQLAAAJ9QsAAAn2CwAACfcLAAAJ+AsAAAn5CwAACfoLAAAJ+wsAAAn8CwAACf0LAAAJ/gsAAAn/CwAACQAMAAAJAQwAAAkCDAAACQMMAAAJBAwAAAkFDAAACQYMAAAJBwwAAAkIDAAACQkMAAAJCgwAAAkLDAAACQwMAAAJDQwAAAkODAAADRYHdQEAAAABAAAAQAAAAAQKSW5rUG9pbnRWMQIAAAAJDwwAAAkQDAAACREMAAAJEgwAAAkTDAAACRQMAAAJFQwAAAkWDAAACRcMAAAJGAwAAAkZDAAACRoMAAAJGwwAAAkcDAAACR0MAAAJHgwAAAkfDAAACSAMAAAJIQwAAAkiDAAACSMMAAAJJAwAAAklDAAACSYMAAAJJwwAAAkoDAAACSkMAAAJKgwAAAkrDAAACSwMAAAJLQwAAAkuDAAACS8MAAAJMAwAAAkxDAAACTIMAAAJMwwAAAk0DAAACTUMAAAJNgwAAAk3DAAACTgMAAAJOQwAAAk6DAAADRQHdwEAAAABAAAAQAAAAAQKSW5rUG9pbnRWMQIAAAAJOwwAAAk8DAAACT0MAAAJPgwAAAk/DAAACUAMAAAJQQwAAAlCDAAACUMMAAAJRAwAAAlFDAAACUYMAAAJRwwAAAlIDAAACUkMAAAJSgwAAAlLDAAACUwMAAAJTQwAAAlODAAACU8MAAAJUAwAAAlRDAAACVIMAAAJUwwAAAlUDAAACVUMAAAJVgwAAAlXDAAACVgMAAAJWQwAAAlaDAAACVsMAAAJXAwAAAldDAAADR0HeQEAAAABAAAAQAAAAAQKSW5rUG9pbnRWMQIAAAAJXgwAAAlfDAAACWAMAAAJYQwAAAliDAAACWMMAAAJZAwAAAllDAAACWYMAAAJZwwAAAloDAAACWkMAAAJagwAAAlrDAAACWwMAAAJbQwAAAluDAAACW8MAAAJcAwAAAlxDAAACXIMAAAJcwwAAAl0DAAACXUMAAAJdgwAAAl3DAAACXgMAAAJeQwAAAl6DAAACXsMAAAJfAwAAAl9DAAACX4MAAAJfwwAAAmADAAACYEMAAAJggwAAAmDDAAACYQMAAAJhQwAAAmGDAAACYcMAAAJiAwAAAmJDAAACYoMAAAJiwwAAAmMDAAACY0MAAAJjgwAAAmPDAAADQ4HewEAAAABAAAAgAAAAAQKSW5rUG9pbnRWMQIAAAAJkAwAAAmRDAAACZIMAAAJkwwAAAmUDAAACZUMAAAJlgwAAAmXDAAACZgMAAAJmQwAAAmaDAAACZsMAAAJnAwAAAmdDAAACZ4MAAAJnwwAAAmgDAAACaEMAAAJogwAAAmjDAAACaQMAAAJpQwAAAmmDAAACacMAAAJqAwAAAmpDAAACaoMAAAJqwwAAAmsDAAACa0MAAAJrgwAAAmvDAAACbAMAAAJsQwAAAmyDAAACbMMAAAJtAwAAAm1DAAACbYMAAAJtwwAAAm4DAAACbkMAAAJugwAAAm7DAAACbwMAAAJvQwAAAm+DAAACb8MAAAJwAwAAAnBDAAACcIMAAAJwwwAAAnEDAAACcUMAAAJxgwAAAnHDAAACcgMAAAJyQwAAAnKDAAACcsMAAAJzAwAAAnNDAAACc4MAAAJzwwAAAnQDAAACdEMAAAJ0gwAAAnTDAAACdQMAAAJ1QwAAAnWDAAACdcMAAAJ2AwAAAnZDAAACdoMAAAJ2wwAAAncDAAACd0MAAAJ3gwAAAnfDAAACeAMAAAJ4QwAAAniDAAACeMMAAAJ5AwAAAnlDAAACeYMAAAJ5wwAAAnoDAAACekMAAAJ6gwAAAnrDAAADSQHfQEAAAABAAAAgAAAAAQKSW5rUG9pbnRWMQIAAAAJ7AwAAAntDAAACe4MAAAJ7wwAAAnwDAAACfEMAAAJ8gwAAAnzDAAACfQMAAAJ9QwAAAn2DAAACfcMAAAJ+AwAAAn5DAAACfoMAAAJ+wwAAAn8DAAACf0MAAAJ/gwAAAn/DAAACQANAAAJAQ0AAAkCDQAACQMNAAAJBA0AAAkFDQAACQYNAAAJBw0AAAkIDQAACQkNAAAJCg0AAAkLDQAACQwNAAAJDQ0AAAkODQAACQ8NAAAJEA0AAAkRDQAACRINAAAJEw0AAAkUDQAACRUNAAAJFg0AAAkXDQAACRgNAAAJGQ0AAAkaDQAACRsNAAAJHA0AAAkdDQAACR4NAAAJHw0AAAkgDQAACSENAAAJIg0AAAkjDQAACSQNAAAJJQ0AAAkmDQAACScNAAAJKA0AAAkpDQAACSoNAAAJKw0AAAksDQAACS0NAAAJLg0AAAkvDQAACTANAAAJMQ0AAAkyDQAACTMNAAAJNA0AAAk1DQAACTYNAAAJNw0AAAk4DQAACTkNAAAJOg0AAAk7DQAACTwNAAAJPQ0AAAk+DQAACT8NAAAJQA0AAAlBDQAACUINAAAJQw0AAA0oB38BAAAAAQAAAIAAAAAECklua1BvaW50VjECAAAACUQNAAAJRQ0AAAlGDQAACUcNAAAJSA0AAAlJDQAACUoNAAAJSw0AAAlMDQAACU0NAAAJTg0AAAlPDQAACVANAAAJUQ0AAAlSDQAACVMNAAAJVA0AAAlVDQAACVYNAAAJVw0AAAlYDQAACVkNAAAJWg0AAAlbDQAACVwNAAAJXQ0AAAleDQAACV8NAAAJYA0AAAlhDQAACWINAAAJYw0AAAlkDQAACWUNAAAJZg0AAAlnDQAACWgNAAAJaQ0AAAlqDQAACWsNAAAJbA0AAAltDQAACW4NAAAJbw0AAAlwDQAACXENAAAJcg0AAAlzDQAACXQNAAAJdQ0AAAl2DQAACXcNAAAJeA0AAAl5DQAACXoNAAAJew0AAAl8DQAACX0NAAAJfg0AAAl/DQAACYANAAAJgQ0AAAmCDQAACYMNAAAJhA0AAAmFDQAACYYNAAAJhw0AAAmIDQAACYkNAAAJig0AAAmLDQAACYwNAAAJjQ0AAAmODQAACY8NAAAJkA0AAAmRDQAACZINAAAJkw0AAAmUDQAACZUNAAAJlg0AAAmXDQAACZgNAAAJmQ0AAAmaDQAACZsNAAAJnA0AAAmdDQAACZ4NAAAJnw0AAAmgDQAACaENAAAJog0AAAmjDQAACaQNAAAJpQ0AAAmmDQAACacNAAAJqA0AAA0bB4EBAAAAAQAAAIAAAAAECklua1BvaW50VjECAAAACakNAAAJqg0AAAmrDQAACawNAAAJrQ0AAAmuDQAACa8NAAAJsA0AAAmxDQAACbINAAAJsw0AAAm0DQAACbUNAAAJtg0AAAm3DQAACbgNAAAJuQ0AAAm6DQAACbsNAAAJvA0AAAm9DQAACb4NAAAJvw0AAAnADQAACcENAAAJwg0AAAnDDQAACcQNAAAJxQ0AAAnGDQAACccNAAAJyA0AAAnJDQAACcoNAAAJyw0AAAnMDQAACc0NAAAJzg0AAAnPDQAACdANAAAJ0Q0AAAnSDQAACdMNAAAJ1A0AAAnVDQAACdYNAAAJ1w0AAAnYDQAACdkNAAAJ2g0AAAnbDQAACdwNAAAJ3Q0AAAneDQAACd8NAAAJ4A0AAAnhDQAACeINAAAJ4w0AAAnkDQAACeUNAAAJ5g0AAAnnDQAACegNAAAJ6Q0AAAnqDQAACesNAAAJ7A0AAAntDQAACe4NAAAJ7w0AAAnwDQAACfENAAAJ8g0AAAnzDQAACfQNAAAJ9Q0AAAn2DQAACfcNAAAJ+A0AAAn5DQAACfoNAAAJ+w0AAAn8DQAACf0NAAAJ/g0AAAn/DQAACQAOAAAJAQ4AAAkCDgAACQMOAAAJBA4AAAkFDgAACQYOAAAJBw4AAAkIDgAACQkOAAAJCg4AAAkLDgAACQwOAAANHAeDAQAAAAEAAACAAAAABApJbmtQb2ludFYxAgAAAAkNDgAACQ4OAAAJDw4AAAkQDgAACREOAAAJEg4AAAkTDgAACRQOAAAJFQ4AAAkWDgAACRcOAAAJGA4AAAkZDgAACRoOAAAJGw4AAAkcDgAACR0OAAAJHg4AAAkfDgAACSAOAAAJIQ4AAAkiDgAACSMOAAAJJA4AAAklDgAACSYOAAAJJw4AAAkoDgAACSkOAAAJKg4AAAkrDgAACSwOAAAJLQ4AAAkuDgAACS8OAAAJMA4AAAkxDgAACTIOAAAJMw4AAAk0DgAACTUOAAAJNg4AAAk3DgAACTgOAAAJOQ4AAAk6DgAACTsOAAAJPA4AAAk9DgAACT4OAAAJPw4AAAlADgAACUEOAAAJQg4AAAlDDgAACUQOAAAJRQ4AAAlGDgAACUcOAAAJSA4AAAlJDgAACUoOAAAJSw4AAAlMDgAACU0OAAAJTg4AAAlPDgAACVAOAAAJUQ4AAAlSDgAACVMOAAAJVA4AAAlVDgAACVYOAAAJVw4AAAlYDgAACVkOAAAJWg4AAAlbDgAACVwOAAAJXQ4AAAleDgAACV8OAAAJYA4AAAlhDgAACWIOAAAJYw4AAAlkDgAACWUOAAAJZg4AAAlnDgAACWgOAAAJaQ4AAAlqDgAACWsOAAAJbA4AAAltDgAACW4OAAAJbw4AAAlwDgAACXEOAAAJcg4AAA0aB4UBAAAAAQAAAAACAAAECklua1BvaW50VjECAAAACXMOAAAJdA4AAAl1DgAACXYOAAAJdw4AAAl4DgAACXkOAAAJeg4AAAl7DgAACXwOAAAJfQ4AAAl+DgAACX8OAAAJgA4AAAmBDgAACYIOAAAJgw4AAAmEDgAACYUOAAAJhg4AAAmHDgAACYgOAAAJiQ4AAAmKDgAACYsOAAAJjA4AAAmNDgAACY4OAAAJjw4AAAmQDgAACZEOAAAJkg4AAAmTDgAACZQOAAAJlQ4AAAmWDgAACZcOAAAJmA4AAAmZDgAACZoOAAAJmw4AAAmcDgAACZ0OAAAJng4AAAmfDgAACaAOAAAJoQ4AAAmiDgAACaMOAAAJpA4AAAmlDgAACaYOAAAJpw4AAAmoDgAACakOAAAJqg4AAAmrDgAACawOAAAJrQ4AAAmuDgAACa8OAAAJsA4AAAmxDgAACbIOAAAJsw4AAAm0DgAACbUOAAAJtg4AAAm3DgAACbgOAAAJuQ4AAAm6DgAACbsOAAAJvA4AAAm9DgAACb4OAAAJvw4AAAnADgAACcEOAAAJwg4AAAnDDgAACcQOAAAJxQ4AAAnGDgAACccOAAAJyA4AAAnJDgAACcoOAAAJyw4AAAnMDgAACc0OAAAJzg4AAAnPDgAACdAOAAAJ0Q4AAAnSDgAACdMOAAAJ1A4AAAnVDgAACdYOAAAJ1w4AAAnYDgAACdkOAAAJ2g4AAAnbDgAACdwOAAAJ3Q4AAAneDgAACd8OAAAJ4A4AAAnhDgAACeIOAAAJ4w4AAAnkDgAACeUOAAAJ5g4AAAnnDgAACegOAAAJ6Q4AAAnqDgAACesOAAAJ7A4AAAntDgAACe4OAAAJ7w4AAAnwDgAACfEOAAAJ8g4AAAnzDgAACfQOAAAJ9Q4AAAn2DgAACfcOAAAJ+A4AAAn5DgAACfoOAAAJ+w4AAAn8DgAACf0OAAAJ/g4AAAn/DgAACQAPAAAJAQ8AAAkCDwAACQMPAAAJBA8AAAkFDwAACQYPAAAJBw8AAAkIDwAACQkPAAAJCg8AAAkLDwAACQwPAAAJDQ8AAAkODwAACQ8PAAAJEA8AAAkRDwAACRIPAAAJEw8AAAkUDwAACRUPAAAJFg8AAAkXDwAACRgPAAAJGQ8AAAkaDwAACRsPAAAJHA8AAAkdDwAACR4PAAAJHw8AAAkgDwAACSEPAAAJIg8AAAkjDwAACSQPAAAJJQ8AAAkmDwAACScPAAAJKA8AAAkpDwAACSoPAAAJKw8AAAksDwAACS0PAAAJLg8AAAkvDwAACTAPAAAJMQ8AAAkyDwAACTMPAAAJNA8AAAk1DwAACTYPAAAJNw8AAAk4DwAACTkPAAAJOg8AAAk7DwAACTwPAAAJPQ8AAAk+DwAACT8PAAAJQA8AAAlBDwAACUIPAAAJQw8AAAlEDwAACUUPAAAJRg8AAAlHDwAACUgPAAAJSQ8AAAlKDwAACUsPAAAJTA8AAAlNDwAACU4PAAAJTw8AAAlQDwAACVEPAAAJUg8AAAlTDwAACVQPAAAJVQ8AAAlWDwAACVcPAAAJWA8AAAlZDwAACVoPAAAJWw8AAAlcDwAACV0PAAAJXg8AAAlfDwAACWAPAAAJYQ8AAAliDwAACWMPAAAJZA8AAAllDwAACWYPAAAJZw8AAAloDwAACWkPAAAJag8AAAlrDwAACWwPAAAJbQ8AAAluDwAACW8PAAAJcA8AAAlxDwAACXIPAAAJcw8AAAl0DwAACXUPAAAJdg8AAAl3DwAACXgPAAAJeQ8AAAl6DwAACXsPAAAJfA8AAAl9DwAACX4PAAAJfw8AAAmADwAACYEPAAAJgg8AAAmDDwAACYQPAAAJhQ8AAAmGDwAACYcPAAAJiA8AAAmJDwAACYoPAAAJiw8AAAmMDwAACY0PAAAJjg8AAAmPDwAACZAPAAAJkQ8AAAmSDwAACZMPAAAJlA8AAAmVDwAACZYPAAAJlw8AAAmYDwAACZkPAAAJmg8AAAmbDwAACZwPAAAJnQ8AAAmeDwAACZ8PAAAJoA8AAAmhDwAACaIPAAAJow8AAAmkDwAACaUPAAAJpg8AAAmnDwAACagPAAAJqQ8AAAmqDwAACasPAAAJrA8AAAmtDwAACa4PAAAJrw8AAAmwDwAACbEPAAAJsg8AAAmzDwAACbQPAAAJtQ8AAAm2DwAACbcPAAAJuA8AAAm5DwAACboPAAAJuw8AAAm8DwAACb0PAAAJvg8AAAm/DwAACcAPAAAJwQ8AAAnCDwAACcMPAAAJxA8AAAnFDwAACcYPAAAJxw8AAAnIDwAACckPAAAJyg8AAAnLDwAACcwPAAAJzQ8AAAnODwAACc8PAAAJ0A8AAAnRDwAACdIPAAAJ0w8AAAnUDwAADZ4HhwEAAAABAAAAQAAAAAQKSW5rUG9pbnRWMQIAAAAJ1Q8AAAnWDwAACdcPAAAJ2A8AAAnZDwAACdoPAAAJ2w8AAAncDwAACd0PAAAJ3g8AAAnfDwAACeAPAAAJ4Q8AAAniDwAACeMPAAAJ5A8AAAnlDwAACeYPAAAJ5w8AAAnoDwAACekPAAAJ6g8AAAnrDwAACewPAAAJ7Q8AAAnuDwAACe8PAAAJ8A8AAAnxDwAACfIPAAAJ8w8AAAn0DwAACfUPAAAJ9g8AAAn3DwAACfgPAAAJ+Q8AAAn6DwAACfsPAAAJ/A8AAAn9DwAACf4PAAAJ/w8AAAkAEAAACQEQAAAJAhAAAAkDEAAACQQQAAAJBRAAAAkGEAAACQcQAAAJCBAAAAkJEAAACQoQAAAJCxAAAAkMEAAACQ0QAAAJDhAAAAkPEAAACRAQAAANBAeJAQAAAAEAAACAAAAABApJbmtQb2ludFYxAgAAAAkREAAACRIQAAAJExAAAAkUEAAACRUQAAAJFhAAAAkXEAAACRgQAAAJGRAAAAkaEAAACRsQAAAJHBAAAAkdEAAACR4QAAAJHxAAAAkgEAAACSEQAAAJIhAAAAkjEAAACSQQAAAJJRAAAAkmEAAACScQAAAJKBAAAAkpEAAACSoQAAAJKxAAAAksEAAACS0QAAAJLhAAAAkvEAAACTAQAAAJMRAAAAkyEAAACTMQAAAJNBAAAAk1EAAACTYQAAAJNxAAAAk4EAAACTkQAAAJOhAAAAk7EAAACTwQAAAJPRAAAAk+EAAACT8QAAAJQBAAAAlBEAAACUIQAAAJQxAAAAlEEAAACUUQAAAJRhAAAAlHEAAACUgQAAAJSRAAAAlKEAAACUsQAAAJTBAAAAlNEAAACU4QAAAJTxAAAAlQEAAACVEQAAAJUhAAAAlTEAAADT0HiwEAAAABAAAAIAAAAAQKSW5rUG9pbnRWMQIAAAAJVBAAAAlVEAAACVYQAAAJVxAAAAlYEAAACVkQAAAJWhAAAAlbEAAACVwQAAAJXRAAAAleEAAACV8QAAAJYBAAAAlhEAAACWIQAAAJYxAAAAlkEAAACWUQAAAJZhAAAA0NB40BAAAAAQAAACAAAAAECklua1BvaW50VjECAAAACWcQAAAJaBAAAAlpEAAACWoQAAAJaxAAAAlsEAAACW0QAAAJbhAAAAlvEAAACXAQAAAJcRAAAAlyEAAACXMQAAAJdBAAAAl1EAAACXYQAAAJdxAAAAl4EAAACXkQAAAJehAAAAl7EAAACXwQAAAJfRAAAA0JB48BAAAAAQAAACAAAAAECklua1BvaW50VjECAAAACX4QAAAJfxAAAAmAEAAACYEQAAAJghAAAAmDEAAACYQQAAAJhRAAAAmGEAAACYcQAAAJiBAAAAmJEAAACYoQAAAJixAAAAmMEAAACY0QAAAJjhAAAAmPEAAACZAQAAAJkRAAAAmSEAAACZMQAAAJlBAAAA0JB5EBAAAAAQAAABAAAAAECklua1BvaW50VjECAAAACZUQAAAJlhAAAAmXEAAACZgQAAAJmRAAAAmaEAAACZsQAAAJnBAAAAmdEAAACZ4QAAAJnxAAAAmgEAAACaEQAAAJohAAAA0CB5MBAAAAAQAAAEAAAAAECklua1BvaW50VjECAAAACaMQAAAJpBAAAAmlEAAACaYQAAAJpxAAAAmoEAAACakQAAAJqhAAAAmrEAAACawQAAAJrRAAAAmuEAAACa8QAAAJsBAAAAmxEAAACbIQAAAJsxAAAAm0EAAACbUQAAAJthAAAAm3EAAACbgQAAAJuRAAAAm6EAAACbsQAAAJvBAAAAm9EAAACb4QAAAJvxAAAAnAEAAACcEQAAAJwhAAAAnDEAAADR8HlQEAAAABAAAAIAAAAAQKSW5rUG9pbnRWMQIAAAAJxBAAAAnFEAAACcYQAAAJxxAAAAnIEAAACckQAAAJyhAAAAnLEAAACcwQAAAJzRAAAAnOEAAACc8QAAAJ0BAAAAnREAAACdIQAAAJ0xAAAAnUEAAACdUQAAAJ1hAAAAnXEAAACdgQAAAJ2RAAAAnaEAAACdsQAAAJ3BAAAAndEAAACd4QAAAJ3xAAAAngEAAACeEQAAAJ4hAAAAoHlwEAAAABAAAAAAEAAAQKSW5rUG9pbnRWMQIAAAAJ4xAAAAnkEAAACeUQAAAJ5hAAAAnnEAAACegQAAAJ6RAAAAnqEAAACesQAAAJ7BAAAAntEAAACe4QAAAJ7xAAAAnwEAAACfEQAAAJ8hAAAAnzEAAACfQQAAAJ9RAAAAn2EAAACfcQAAAJ+BAAAAn5EAAACfoQAAAJ+xAAAAn8EAAACf0QAAAJ/hAAAAn/EAAACQARAAAJAREAAAkCEQAACQMRAAAJBBEAAAkFEQAACQYRAAAJBxEAAAkIEQAACQkRAAAJChEAAAkLEQAACQwRAAAJDREAAAkOEQAACQ8RAAAJEBEAAAkREQAACRIRAAAJExEAAAkUEQAACRURAAAJFhEAAAkXEQAACRgRAAAJGREAAAkaEQAACRsRAAAJHBEAAAkdEQAACR4RAAAJHxEAAAkgEQAACSERAAAJIhEAAAkjEQAACSQRAAAJJREAAAkmEQAACScRAAAJKBEAAAkpEQAACSoRAAAJKxEAAAksEQAACS0RAAAJLhEAAAkvEQAACTARAAAJMREAAAkyEQAACTMRAAAJNBEAAAk1EQAACTYRAAAJNxEAAAk4EQAACTkRAAAJOhEAAAk7EQAACTwRAAAJPREAAAk+EQAACT8RAAAJQBEAAAlBEQAACUIRAAAJQxEAAAlEEQAACUURAAAJRhEAAAlHEQAACUgRAAAJSREAAAlKEQAACUsRAAAJTBEAAAlNEQAACU4RAAAJTxEAAAlQEQAACVERAAAJUhEAAAlTEQAACVQRAAAJVREAAAlWEQAACVcRAAAJWBEAAAlZEQAACVoRAAAJWxEAAAlcEQAACV0RAAAJXhEAAAlfEQAACWARAAAJYREAAAliEQAACWMRAAAJZBEAAAllEQAACWYRAAAJZxEAAAloEQAACWkRAAAJahEAAAlrEQAACWwRAAAJbREAAAluEQAACW8RAAAJcBEAAAlxEQAACXIRAAAJcxEAAAl0EQAACXURAAAJdhEAAAl3EQAACXgRAAAJeREAAAl6EQAACXsRAAAJfBEAAAl9EQAACX4RAAAJfxEAAAmAEQAACYERAAAJghEAAAmDEQAACYQRAAAJhREAAAmGEQAACYcRAAAJiBEAAAmJEQAACYoRAAAJixEAAAmMEQAACY0RAAAJjhEAAAmPEQAACZARAAAJkREAAAmSEQAACZMRAAAJlBEAAAmVEQAACZYRAAAJlxEAAAmYEQAACZkRAAAJmhEAAAmbEQAACZwRAAAJnREAAAmeEQAACZ8RAAAJoBEAAAmhEQAACaIRAAAJoxEAAAmkEQAACaURAAAJphEAAA08B5kBAAAAAQAAAIAAAAAECklua1BvaW50VjECAAAACacRAAAJqBEAAAmpEQAACaoRAAAJqxEAAAmsEQAACa0RAAAJrhEAAAmvEQAACbARAAAJsREAAAmyEQAACbMRAAAJtBEAAAm1EQAACbYRAAAJtxEAAAm4EQAACbkRAAAJuhEAAAm7EQAACbwRAAAJvREAAAm+EQAACb8RAAAJwBEAAAnBEQAACcIRAAAJwxEAAAnEEQAACcURAAAJxhEAAAnHEQAACcgRAAAJyREAAAnKEQAACcsRAAAJzBEAAAnNEQAACc4RAAAJzxEAAAnQEQAACdERAAAJ0hEAAAnTEQAACdQRAAAJ1REAAAnWEQAACdcRAAAJ2BEAAAnZEQAACdoRAAAJ2xEAAAncEQAACd0RAAAJ3hEAAAnfEQAACeARAAAJ4REAAAniEQAACeMRAAAJ5BEAAAnlEQAACeYRAAAJ5xEAAAnoEQAACekRAAAJ6hEAAAnrEQAACewRAAAJ7REAAAnuEQAACe8RAAAJ8BEAAAnxEQAACfIRAAAJ8xEAAAn0EQAACfURAAAJ9hEAAAn3EQAACfgRAAAJ+REAAAn6EQAACfsRAAAJ/BEAAAn9EQAACf4RAAAJ/xEAAAkAEgAACQESAAAJAhIAAAkDEgAACQQSAAAJBRIAAAkGEgAACQcSAAAJCBIAAAkJEgAACQoSAAAJCxIAAAkMEgAACQ0SAAANGQebAQAAAAEAAABAAAAABApJbmtQb2ludFYxAgAAAAkOEgAACQ8SAAAJEBIAAAkREgAACRISAAAJExIAAAkUEgAACRUSAAAJFhIAAAkXEgAACRgSAAAJGRIAAAkaEgAACRsSAAAJHBIAAAkdEgAACR4SAAAJHxIAAAkgEgAACSESAAAJIhIAAAkjEgAACSQSAAAJJRIAAAkmEgAACScSAAAJKBIAAAkpEgAACSoSAAAJKxIAAAksEgAACS0SAAAJLhIAAAkvEgAACTASAAAJMRIAAAkyEgAACTMSAAAJNBIAAAk1EgAACTYSAAANFwedAQAAAAEAAABAAAAABApJbmtQb2ludFYxAgAAAAk3EgAACTgSAAAJORIAAAk6EgAACTsSAAAJPBIAAAk9EgAACT4SAAAJPxIAAAlAEgAACUESAAAJQhIAAAlDEgAACUQSAAAJRRIAAAlGEgAACUcSAAAJSBIAAAlJEgAACUoSAAAJSxIAAAlMEgAACU0SAAAJThIAAAlPEgAACVASAAAJURIAAAlSEgAACVMSAAAJVBIAAAlVEgAACVYSAAAJVxIAAAlYEgAACVkSAAAJWhIAAAlbEgAACVwSAAAJXRIAAAleEgAACV8SAAAJYBIAAAlhEgAACWISAAAJYxIAAAlkEgAACWUSAAAJZhIAAAlnEgAACWgSAAANDgefAQAAAAEAAABAAAAABApJbmtQb2ludFYxAgAAAAlpEgAACWoSAAAJaxIAAAlsEgAACW0SAAAJbhIAAAlvEgAACXASAAAJcRIAAAlyEgAACXMSAAAJdBIAAAl1EgAACXYSAAAJdxIAAAl4EgAACXkSAAAJehIAAAl7EgAACXwSAAAJfRIAAAl+EgAACX8SAAAJgBIAAAmBEgAACYISAAAJgxIAAAmEEgAACYUSAAAJhhIAAAmHEgAACYgSAAAJiRIAAAmKEgAACYsSAAAJjBIAAAmNEgAACY4SAAAJjxIAAAmQEgAACZESAAAJkhIAAAmTEgAACZQSAAAJlRIAAAmWEgAACZcSAAAJmBIAAA0QB6EBAAAAAQAAAAACAAAECklua1BvaW50VjECAAAACZkSAAAJmhIAAAmbEgAACZwSAAAJnRIAAAmeEgAACZ8SAAAJoBIAAAmhEgAACaISAAAJoxIAAAmkEgAACaUSAAAJphIAAAmnEgAACagSAAAJqRIAAAmqEgAACasSAAAJrBIAAAmtEgAACa4SAAAJrxIAAAmwEgAACbESAAAJshIAAAmzEgAACbQSAAAJtRIAAAm2EgAACbcSAAAJuBIAAAm5EgAACboSAAAJuxIAAAm8EgAACb0SAAAJvhIAAAm/EgAACcASAAAJwRIAAAnCEgAACcMSAAAJxBIAAAnFEgAACcYSAAAJxxIAAAnIEgAACckSAAAJyhIAAAnLEgAACcwSAAAJzRIAAAnOEgAACc8SAAAJ0BIAAAnREgAACdISAAAJ0xIAAAnUEgAACdUSAAAJ1hIAAAnXEgAACdgSAAAJ2RIAAAnaEgAACdsSAAAJ3BIAAAndEgAACd4SAAAJ3xIAAAngEgAACeESAAAJ4hIAAAnjEgAACeQSAAAJ5RIAAAnmEgAACecSAAAJ6BIAAAnpEgAACeoSAAAJ6xIAAAnsEgAACe0SAAAJ7hIAAAnvEgAACfASAAAJ8RIAAAnyEgAACfMSAAAJ9BIAAAn1EgAACfYSAAAJ9xIAAAn4EgAACfkSAAAJ+hIAAAn7EgAACfwSAAAJ/RIAAAn+EgAACf8SAAAJABMAAAkBEwAACQITAAAJAxMAAAkEEwAACQUTAAAJBhMAAAkHEwAACQgTAAAJCRMAAAkKEwAACQsTAAAJDBMAAAkNEwAACQ4TAAAJDxMAAAkQEwAACRETAAAJEhMAAAkTEwAACRQTAAAJFRMAAAkWEwAACRcTAAAJGBMAAAkZEwAACRoTAAAJGxMAAAkcEwAACR0TAAAJHhMAAAkfEwAACSATAAAJIRMAAAkiEwAACSMTAAAJJBMAAAklEwAACSYTAAAJJxMAAAkoEwAACSkTAAAJKhMAAAkrEwAACSwTAAAJLRMAAAkuEwAACS8TAAAJMBMAAAkxEwAACTITAAAJMxMAAAk0EwAACTUTAAAJNhMAAAk3EwAACTgTAAAJORMAAAk6EwAACTsTAAAJPBMAAAk9EwAACT4TAAAJPxMAAAlAEwAACUETAAAJQhMAAAlDEwAACUQTAAAJRRMAAAlGEwAACUcTAAAJSBMAAAlJEwAACUoTAAAJSxMAAAlMEwAACU0TAAAJThMAAAlPEwAACVATAAAJURMAAAlSEwAACVMTAAAJVBMAAAlVEwAACVYTAAAJVxMAAAlYEwAACVkTAAAJWhMAAAlbEwAACVwTAAAJXRMAAAleEwAACV8TAAAJYBMAAAlhEwAACWITAAAJYxMAAAlkEwAACWUTAAAJZhMAAAlnEwAACWgTAAAJaRMAAAlqEwAACWsTAAAJbBMAAAltEwAACW4TAAAJbxMAAAlwEwAACXETAAAJchMAAAlzEwAACXQTAAAJdRMAAAl2EwAACXcTAAAJeBMAAAl5EwAACXoTAAAJexMAAAl8EwAACX0TAAAJfhMAAAl/EwAACYATAAAJgRMAAAmCEwAACYMTAAAJhBMAAAmFEwAACYYTAAAJhxMAAAmIEwAACYkTAAAJihMAAAmLEwAACYwTAAAJjRMAAAmOEwAACY8TAAAJkBMAAAmREwAACZITAAAJkxMAAAmUEwAACZUTAAAJlhMAAAmXEwAACZgTAAAJmRMAAAmaEwAACZsTAAAJnBMAAAmdEwAACZ4TAAAJnxMAAAmgEwAACaETAAAJohMAAAmjEwAACaQTAAAJpRMAAAmmEwAACacTAAAJqBMAAAmpEwAACaoTAAAJqxMAAAmsEwAACa0TAAAJrhMAAAmvEwAACbATAAAJsRMAAAmyEwAACbMTAAAJtBMAAAm1EwAACbYTAAAJtxMAAAm4EwAACbkTAAAJuhMAAAm7EwAACbwTAAAJvRMAAAm+EwAACb8TAAAJwBMAAAnBEwAACcITAAAJwxMAAAnEEwAACcUTAAAJxhMAAAnHEwAACcgTAAAJyRMAAAnKEwAACcsTAAAJzBMAAAnNEwAACc4TAAAJzxMAAAnQEwAACdETAAAJ0hMAAAnTEwAACdQTAAAJ1RMAAAnWEwAACdcTAAAJ2BMAAAnZEwAACdoTAAAJ2xMAAAncEwAACd0TAAAJ3hMAAAnfEwAACeATAAAJ4RMAAAniEwAACeMTAAAJ5BMAAAnlEwAACeYTAAAJ5xMAAAnoEwAACekTAAAJ6hMAAAnrEwAACewTAAAJ7RMAAAnuEwAACe8TAAAJ8BMAAAnxEwAACfITAAAJ8xMAAAn0EwAACfUTAAAJ9hMAAAn3EwAACfgTAAAJ+RMAAAn6EwAACfsTAAAJ/BMAAAn9EwAACf4TAAAJ/xMAAAkAFAAACQEUAAAJAhQAAAkDFAAACQQUAAAJBRQAAAkGFAAACQcUAAAJCBQAAAkJFAAACQoUAAAJCxQAAAkMFAAACQ0UAAAJDhQAAAkPFAAACRAUAAAJERQAAAkSFAAACRMUAAAJFBQAAAkVFAAACRYUAAAJFxQAAAkYFAAACRkUAAAJGhQAAAkbFAAACRwUAAAJHRQAAAkeFAAACR8UAAAJIBQAAAkhFAAACSIUAAAJIxQAAAkkFAAACSUUAAAJJhQAAAknFAAACSgUAAAJKRQAAAkqFAAACSsUAAAJLBQAAAktFAAACS4UAAAJLxQAAAkwFAAACTEUAAAJMhQAAAkzFAAACTQUAAAJNRQAAAk2FAAACTcUAAAJOBQAAAk5FAAACToUAAAJOxQAAAk8FAAACT0UAAAJPhQAAAk/FAAACUAUAAAJQRQAAAlCFAAACUMUAAAJRBQAAAlFFAAACUYUAAAJRxQAAAlIFAAACUkUAAAJShQAAAlLFAAACUwUAAAJTRQAAAlOFAAACU8UAAAJUBQAAAlRFAAACVIUAAAJUxQAAAlUFAAACVUUAAAJVhQAAAlXFAAACVgUAAANQAejAQAAAAEAAAAAAQAABApJbmtQb2ludFYxAgAAAAlZFAAACVoUAAAJWxQAAAlcFAAACV0UAAAJXhQAAAlfFAAACWAUAAAJYRQAAAliFAAACWMUAAAJZBQAAAllFAAACWYUAAAJZxQAAAloFAAACWkUAAAJahQAAAlrFAAACWwUAAAJbRQAAAluFAAACW8UAAAJcBQAAAlxFAAACXIUAAAJcxQAAAl0FAAACXUUAAAJdhQAAAl3FAAACXgUAAAJeRQAAAl6FAAACXsUAAAJfBQAAAl9FAAACX4UAAAJfxQAAAmAFAAACYEUAAAJghQAAAmDFAAACYQUAAAJhRQAAAmGFAAACYcUAAAJiBQAAAmJFAAACYoUAAAJixQAAAmMFAAACY0UAAAJjhQAAAmPFAAACZAUAAAJkRQAAAmSFAAACZMUAAAJlBQAAAmVFAAACZYUAAAJlxQAAAmYFAAACZkUAAAJmhQAAAmbFAAACZwUAAAJnRQAAAmeFAAACZ8UAAAJoBQAAAmhFAAACaIUAAAJoxQAAAmkFAAACaUUAAAJphQAAAmnFAAACagUAAAJqRQAAAmqFAAACasUAAAJrBQAAAmtFAAACa4UAAAJrxQAAAmwFAAACbEUAAAJshQAAAmzFAAACbQUAAAJtRQAAAm2FAAACbcUAAAJuBQAAAm5FAAACboUAAAJuxQAAAm8FAAACb0UAAAJvhQAAAm/FAAACcAUAAAJwRQAAAnCFAAACcMUAAAJxBQAAAnFFAAACcYUAAAJxxQAAAnIFAAACckUAAAJyhQAAAnLFAAACcwUAAAJzRQAAAnOFAAACc8UAAAJ0BQAAAnRFAAACdIUAAAJ0xQAAAnUFAAACdUUAAAJ1hQAAAnXFAAACdgUAAAJ2RQAAAnaFAAACdsUAAAJ3BQAAAndFAAACd4UAAAJ3xQAAAngFAAACeEUAAAJ4hQAAAnjFAAACeQUAAAJ5RQAAAnmFAAACecUAAAJ6BQAAAnpFAAACeoUAAAJ6xQAAAnsFAAACe0UAAAJ7hQAAAnvFAAACfAUAAAJ8RQAAAnyFAAACfMUAAAJ9BQAAAn1FAAACfYUAAAJ9xQAAAn4FAAACfkUAAAJ+hQAAAn7FAAACfwUAAAJ/RQAAAn+FAAACf8UAAAJABUAAAkBFQAACQIVAAAJAxUAAAkEFQAACQUVAAAJBhUAAAkHFQAACQgVAAAJCRUAAAkKFQAACQsVAAAJDBUAAAkNFQAACQ4VAAAJDxUAAAkQFQAACREVAAAJEhUAAAkTFQAACRQVAAAJFRUAAAkWFQAACRcVAAAJGBUAAAkZFQAACRoVAAAJGxUAAAkcFQAACR0VAAAJHhUAAAkfFQAACSAVAAAJIRUAAAkiFQAACSMVAAAJJBUAAA00B6UBAAAAAQAAAEAAAAAECklua1BvaW50VjECAAAACSUVAAAJJhUAAAknFQAACSgVAAAJKRUAAAkqFQAACSsVAAAJLBUAAAktFQAACS4VAAAJLxUAAAkwFQAACTEVAAAJMhUAAAkzFQAACTQVAAAJNRUAAAk2FQAACTcVAAAJOBUAAAk5FQAACToVAAAJOxUAAAk8FQAACT0VAAAJPhUAAAk/FQAACUAVAAAJQRUAAAlCFQAACUMVAAAJRBUAAAlFFQAACUYVAAAJRxUAAAlIFQAACUkVAAAJShUAAAlLFQAACUwVAAAJTRUAAAlOFQAACU8VAAAJUBUAAAlRFQAACVIVAAAJUxUAAAlUFQAACVUVAAAJVhUAAAlXFQAADQ0HpwEAAAABAAAAAAEAAAQKSW5rUG9pbnRWMQIAAAAJWBUAAAlZFQAACVoVAAAJWxUAAAlcFQAACV0VAAAJXhUAAAlfFQAACWAVAAAJYRUAAAliFQAACWMVAAAJZBUAAAllFQAACWYVAAAJZxUAAAloFQAACWkVAAAJahUAAAlrFQAACWwVAAAJbRUAAAluFQAACW8VAAAJcBUAAAlxFQAACXIVAAAJcxUAAAl0FQAACXUVAAAJdhUAAAl3FQAACXgVAAAJeRUAAAl6FQAACXsVAAAJfBUAAAl9FQAACX4VAAAJfxUAAAmAFQAACYEVAAAJghUAAAmDFQAACYQVAAAJhRUAAAmGFQAACYcVAAAJiBUAAAmJFQAACYoVAAAJixUAAAmMFQAACY0VAAAJjhUAAAmPFQAACZAVAAAJkRUAAAmSFQAACZMVAAAJlBUAAAmVFQAACZYVAAAJlxUAAAmYFQAACZkVAAAJmhUAAAmbFQAACZwVAAAJnRUAAAmeFQAACZ8VAAAJoBUAAAmhFQAACaIVAAAJoxUAAAmkFQAACaUVAAAJphUAAAmnFQAACagVAAAJqRUAAAmqFQAACasVAAAJrBUAAAmtFQAACa4VAAAJrxUAAAmwFQAACbEVAAAJshUAAAmzFQAACbQVAAAJtRUAAAm2FQAACbcVAAAJuBUAAAm5FQAACboVAAAJuxUAAAm8FQAACb0VAAAJvhUAAAm/FQAACcAVAAAJwRUAAAnCFQAACcMVAAAJxBUAAAnFFQAACcYVAAAJxxUAAAnIFQAACckVAAAJyhUAAAnLFQAACcwVAAAJzRUAAAnOFQAACc8VAAAJ0BUAAAnRFQAACdIVAAAJ0xUAAAnUFQAACdUVAAAJ1hUAAAnXFQAACdgVAAAJ2RUAAAnaFQAACdsVAAAJ3BUAAAndFQAACd4VAAAJ3xUAAAngFQAACeEVAAAJ4hUAAAnjFQAACeQVAAAJ5RUAAAnmFQAACecVAAAJ6BUAAAnpFQAACeoVAAAJ6xUAAAnsFQAACe0VAAAJ7hUAAAnvFQAACfAVAAAJ8RUAAAnyFQAACfMVAAAJ9BUAAAn1FQAACfYVAAAJ9xUAAAn4FQAACfkVAAAJ+hUAAAn7FQAACfwVAAAJ/RUAAAn+FQAACf8VAAAJABYAAAkBFgAACQIWAAAJAxYAAAkEFgAACQUWAAAJBhYAAAkHFgAACQgWAAAJCRYAAAkKFgAACQsWAAAJDBYAAAkNFgAACQ4WAAAJDxYAAAkQFgAACREWAAAJEhYAAAkTFgAACRQWAAAJFRYAAAkWFgAACRcWAAAJGBYAAAkZFgAACRoWAAAJGxYAAAkcFgAACR0WAAAJHhYAAAkfFgAACSAWAAAJIRYAAAkiFgAACSMWAAAJJBYAAAklFgAACSYWAAANMQepAQAAAAEAAAAAAgAABApJbmtQb2ludFYxAgAAAAknFgAACSgWAAAJKRYAAAkqFgAACSsWAAAJLBYAAAktFgAACS4WAAAJLxYAAAkwFgAACTEWAAAJMhYAAAkzFgAACTQWAAAJNRYAAAk2FgAACTcWAAAJOBYAAAk5FgAACToWAAAJOxYAAAk8FgAACT0WAAAJPhYAAAk/FgAACUAWAAAJQRYAAAlCFgAACUMWAAAJRBYAAAlFFgAACUYWAAAJRxYAAAlIFgAACUkWAAAJShYAAAlLFgAACUwWAAAJTRYAAAlOFgAACU8WAAAJUBYAAAlRFgAACVIWAAAJUxYAAAlUFgAACVUWAAAJVhYAAAlXFgAACVgWAAAJWRYAAAlaFgAACVsWAAAJXBYAAAldFgAACV4WAAAJXxYAAAlgFgAACWEWAAAJYhYAAAljFgAACWQWAAAJZRYAAAlmFgAACWcWAAAJaBYAAAlpFgAACWoWAAAJaxYAAAlsFgAACW0WAAAJbhYAAAlvFgAACXAWAAAJcRYAAAlyFgAACXMWAAAJdBYAAAl1FgAACXYWAAAJdxYAAAl4FgAACXkWAAAJehYAAAl7FgAACXwWAAAJfRYAAAl+FgAACX8WAAAJgBYAAAmBFgAACYIWAAAJgxYAAAmEFgAACYUWAAAJhhYAAAmHFgAACYgWAAAJiRYAAAmKFgAACYsWAAAJjBYAAAmNFgAACY4WAAAJjxYAAAmQFgAACZEWAAAJkhYAAAmTFgAACZQWAAAJlRYAAAmWFgAACZcWAAAJmBYAAAmZFgAACZoWAAAJmxYAAAmcFgAACZ0WAAAJnhYAAAmfFgAACaAWAAAJoRYAAAmiFgAACaMWAAAJpBYAAAmlFgAACaYWAAAJpxYAAAmoFgAACakWAAAJqhYAAAmrFgAACawWAAAJrRYAAAmuFgAACa8WAAAJsBYAAAmxFgAACbIWAAAJsxYAAAm0FgAACbUWAAAJthYAAAm3FgAACbgWAAAJuRYAAAm6FgAACbsWAAAJvBYAAAm9FgAACb4WAAAJvxYAAAnAFgAACcEWAAAJwhYAAAnDFgAACcQWAAAJxRYAAAnGFgAACccWAAAJyBYAAAnJFgAACcoWAAAJyxYAAAnMFgAACc0WAAAJzhYAAAnPFgAACdAWAAAJ0RYAAAnSFgAACdMWAAAJ1BYAAAnVFgAACdYWAAAJ1xYAAAnYFgAACdkWAAAJ2hYAAAnbFgAACdwWAAAJ3RYAAAneFgAACd8WAAAJ4BYAAAnhFgAACeIWAAAJ4xYAAAnkFgAACeUWAAAJ5hYAAAnnFgAACegWAAAJ6RYAAAnqFgAACesWAAAJ7BYAAAntFgAACe4WAAAJ7xYAAAnwFgAACfEWAAAJ8hYAAAnzFgAACfQWAAAJ9RYAAAn2FgAACfcWAAAJ+BYAAAn5FgAACfoWAAAJ+xYAAAn8FgAACf0WAAAJ/hYAAAn/FgAACQAXAAAJARcAAAkCFwAACQMXAAAJBBcAAAkFFwAACQYXAAAJBxcAAAkIFwAACQkXAAAJChcAAAkLFwAACQwXAAAJDRcAAAkOFwAACQ8XAAAJEBcAAAkRFwAACRIXAAAJExcAAAkUFwAACRUXAAAJFhcAAAkXFwAACRgXAAAJGRcAAAkaFwAACRsXAAAJHBcAAAkdFwAACR4XAAAJHxcAAAkgFwAACSEXAAAJIhcAAAkjFwAACSQXAAAJJRcAAAkmFwAACScXAAAJKBcAAAkpFwAACSoXAAAJKxcAAAksFwAACS0XAAAJLhcAAAkvFwAACTAXAAAJMRcAAAkyFwAACTMXAAAJNBcAAAk1FwAACTYXAAAJNxcAAAk4FwAADe4HqwEAAAABAAAAAAIAAAQKSW5rUG9pbnRWMQIAAAAJORcAAAk6FwAACTsXAAAJPBcAAAk9FwAACT4XAAAJPxcAAAlAFwAACUEXAAAJQhcAAAlDFwAACUQXAAAJRRcAAAlGFwAACUcXAAAJSBcAAAlJFwAACUoXAAAJSxcAAAlMFwAACU0XAAAJThcAAAlPFwAACVAXAAAJURcAAAlSFwAACVMXAAAJVBcAAAlVFwAACVYXAAAJVxcAAAlYFwAACVkXAAAJWhcAAAlbFwAACVwXAAAJXRcAAAleFwAACV8XAAAJYBcAAAlhFwAACWIXAAAJYxcAAAlkFwAACWUXAAAJZhcAAAlnFwAACWgXAAAJaRcAAAlqFwAACWsXAAAJbBcAAAltFwAACW4XAAAJbxcAAAlwFwAACXEXAAAJchcAAAlzFwAACXQXAAAJdRcAAAl2FwAACXcXAAAJeBcAAAl5FwAACXoXAAAJexcAAAl8FwAACX0XAAAJfhcAAAl/FwAACYAXAAAJgRcAAAmCFwAACYMXAAAJhBcAAAmFFwAACYYXAAAJhxcAAAmIFwAACYkXAAAJihcAAAmLFwAACYwXAAAJjRcAAAmOFwAACY8XAAAJkBcAAAmRFwAACZIXAAAJkxcAAAmUFwAACZUXAAAJlhcAAAmXFwAACZgXAAAJmRcAAAmaFwAACZsXAAAJnBcAAAmdFwAACZ4XAAAJnxcAAAmgFwAACaEXAAAJohcAAAmjFwAACaQXAAAJpRcAAAmmFwAACacXAAAJqBcAAAmpFwAACaoXAAAJqxcAAAmsFwAACa0XAAAJrhcAAAmvFwAACbAXAAAJsRcAAAmyFwAACbMXAAAJtBcAAAm1FwAACbYXAAAJtxcAAAm4FwAACbkXAAAJuhcAAAm7FwAACbwXAAAJvRcAAAm+FwAACb8XAAAJwBcAAAnBFwAACcIXAAAJwxcAAAnEFwAACcUXAAAJxhcAAAnHFwAACcgXAAAJyRcAAAnKFwAACcsXAAAJzBcAAAnNFwAACc4XAAAJzxcAAAnQFwAACdEXAAAJ0hcAAAnTFwAACdQXAAAJ1RcAAAnWFwAACdcXAAAJ2BcAAAnZFwAACdoXAAAJ2xcAAAncFwAACd0XAAAJ3hcAAAnfFwAACeAXAAAJ4RcAAAniFwAACeMXAAAJ5BcAAAnlFwAACeYXAAAJ5xcAAAnoFwAACekXAAAJ6hcAAAnrFwAACewXAAAJ7RcAAAnuFwAACe8XAAAJ8BcAAAnxFwAACfIXAAAJ8xcAAAn0FwAACfUXAAAJ9hcAAAn3FwAACfgXAAAJ+RcAAAn6FwAACfsXAAAJ/BcAAAn9FwAACf4XAAAJ/xcAAAkAGAAACQEYAAAJAhgAAAkDGAAACQQYAAAJBRgAAAkGGAAACQcYAAAJCBgAAAkJGAAACQoYAAAJCxgAAAkMGAAACQ0YAAAJDhgAAAkPGAAACRAYAAAJERgAAAkSGAAACRMYAAAJFBgAAAkVGAAACRYYAAAJFxgAAAkYGAAACRkYAAAJGhgAAAkbGAAACRwYAAAJHRgAAAkeGAAACR8YAAAJIBgAAAkhGAAACSIYAAAJIxgAAAkkGAAACSUYAAAJJhgAAAknGAAACSgYAAAJKRgAAAkqGAAACSsYAAAJLBgAAAktGAAACS4YAAAJLxgAAAkwGAAACTEYAAAJMhgAAAkzGAAACTQYAAAJNRgAAAk2GAAACTcYAAAJOBgAAAk5GAAADf8HrQEAAAABAAAAQAAAAAQKSW5rUG9pbnRWMQIAAAAJOhgAAAk7GAAACTwYAAAJPRgAAAk+GAAACT8YAAAJQBgAAAlBGAAACUIYAAAJQxgAAAlEGAAACUUYAAAJRhgAAAlHGAAACUgYAAAJSRgAAAlKGAAACUsYAAAJTBgAAAlNGAAACU4YAAAJTxgAAAlQGAAACVEYAAAJUhgAAAlTGAAACVQYAAAJVRgAAAlWGAAACVcYAAAJWBgAAAlZGAAACVoYAAAJWxgAAAlcGAAACV0YAAANHAevAQAAAAEAAABAAAAABApJbmtQb2ludFYxAgAAAAleGAAACV8YAAAJYBgAAAlhGAAACWIYAAAJYxgAAAlkGAAACWUYAAAJZhgAAAlnGAAACWgYAAAJaRgAAAlqGAAACWsYAAAJbBgAAAltGAAACW4YAAAJbxgAAAlwGAAACXEYAAAJchgAAAlzGAAACXQYAAAJdRgAAAl2GAAACXcYAAAJeBgAAAl5GAAACXoYAAAJexgAAAl8GAAACX0YAAAJfhgAAAl/GAAACYAYAAAJgRgAAAmCGAAACYMYAAAJhBgAAAmFGAAACYYYAAAJhxgAAAmIGAAACYkYAAAJihgAAAmLGAAACYwYAAAJjRgAAAmOGAAACY8YAAAJkBgAAAmRGAAACZIYAAAJkxgAAAmUGAAACZUYAAAJlhgAAAmXGAAACZgYAAAJmRgAAA0EB7EBAAAAAQAAAIAAAAAECklua1BvaW50VjECAAAACZoYAAAJmxgAAAmcGAAACZ0YAAAJnhgAAAmfGAAACaAYAAAJoRgAAAmiGAAACaMYAAAJpBgAAAmlGAAACaYYAAAJpxgAAAmoGAAACakYAAAJqhgAAAmrGAAACawYAAAJrRgAAAmuGAAACa8YAAAJsBgAAAmxGAAACbIYAAAJsxgAAAm0GAAACbUYAAAJthgAAAm3GAAACbgYAAAJuRgAAAm6GAAACbsYAAAJvBgAAAm9GAAACb4YAAAJvxgAAAnAGAAACcEYAAAJwhgAAAnDGAAACcQYAAAJxRgAAAnGGAAACccYAAAJyBgAAAnJGAAACcoYAAAJyxgAAAnMGAAACc0YAAAJzhgAAAnPGAAACdAYAAAJ0RgAAAnSGAAACdMYAAAJ1BgAAAnVGAAACdYYAAAJ1xgAAAnYGAAACdkYAAAJ2hgAAAnbGAAACdwYAAAJ3RgAAAneGAAACd8YAAAJ4BgAAAnhGAAACeIYAAAJ4xgAAA02B7MBAAAAAQAAAAQAAAAECklua1BvaW50VjECAAAACeQYAAAJ5RgAAAnmGAAACge1AQAAAAEAAAAEAAAABApJbmtQb2ludFYxAgAAAAnnGAAADQMHtwEAAAABAAAABAAAAAQKSW5rUG9pbnRWMQIAAAAJ6BgAAAnpGAAADQIHuQEAAAABAAAAIAAAAAQKSW5rUG9pbnRWMQIAAAAJ6hgAAAnrGAAACewYAAAJ7RgAAAnuGAAACe8YAAAJ8BgAAAnxGAAACfIYAAAJ8xgAAAn0GAAACfUYAAAJ9hgAAAn3GAAACfgYAAAJ+RgAAAn6GAAACfsYAAAJ/BgAAAn9GAAACf4YAAAJ/xgAAAkAGQAACQEZAAAJAhkAAA0HB7sBAAAAAQAAAIAAAAAECklua1BvaW50VjECAAAACQMZAAAJBBkAAAkFGQAACQYZAAAJBxkAAAkIGQAACQkZAAAJChkAAAkLGQAACQwZAAAJDRkAAAkOGQAACQ8ZAAAJEBkAAAkRGQAACRIZAAAJExkAAAkUGQAACRUZAAAJFhkAAAkXGQAACRgZAAAJGRkAAAkaGQAACRsZAAAJHBkAAAkdGQAACR4ZAAAJHxkAAAkgGQAACSEZAAAJIhkAAAkjGQAACSQZAAAJJRkAAAkmGQAACScZAAAJKBkAAAkpGQAACSoZAAAJKxkAAAksGQAACS0ZAAAJLhkAAAkvGQAACTAZAAAJMRkAAAkyGQAACTMZAAAJNBkAAAk1GQAACTYZAAAJNxkAAAk4GQAACTkZAAAJOhkAAAk7GQAACTwZAAAJPRkAAAk+GQAACT8ZAAAJQBkAAAlBGQAACUIZAAAJQxkAAAlEGQAACUUZAAAJRhkAAAlHGQAACUgZAAAJSRkAAA05B70BAAAAAQAAAEAAAAAECklua1BvaW50VjECAAAACUoZAAAJSxkAAAlMGQAACU0ZAAAJThkAAAlPGQAACVAZAAAJURkAAAlSGQAACVMZAAAJVBkAAAlVGQAACVYZAAAJVxkAAAlYGQAACVkZAAAJWhkAAAlbGQAACVwZAAAJXRkAAAleGQAACV8ZAAAJYBkAAAlhGQAACWIZAAAJYxkAAAlkGQAACWUZAAAJZhkAAAlnGQAACWgZAAAJaRkAAAlqGQAACWsZAAAJbBkAAAltGQAACW4ZAAAJbxkAAAlwGQAACXEZAAANGAW+AQAACklua1BvaW50VjEEAAAAAVgBWQ5QcmVzc3VyZUZhY3RvcglUaW1lU3RhbXAAAAAABgYLEAIAAACkAl9c/aCzP9dt3dZt3cY/AAAAPwAAAAAAAAAAAb8BAAC+AQAAxHazPIlMsz/Xbd3Wbd3GPwAAAD8QAAAAAAAAAAHAAQAAvgEAAOTqBx0V+LI/123d1m3dxj8AAAA/EAAAAAAAAAABwQEAAL4BAAAi07DdLE+yP9dt3dZt3cY/AAAAPx8AAAAAAAAAAcIBAAC+AQAAQkcFvrj6sT/Xbd3Wbd3GPwAAAD8fAAAAAAAAAAHDAQAAvgEAAIIvrn7QUbE/123d1m3dxj8AAAA/LwAAAAAAAAABxAEAAL4BAACiowJfXP2wP9dt3dZt3cY/AAAAPy8AAAAAAAAAAcUBAAC+AQAAwBdXP+iosD/Xbd3Wbd3GPwAAAD8/AAAAAAAAAAHGAQAAvgEAAOCLqx90VLA/123d1m3dxj8AAAA/PwAAAAAAAAABxwEAAL4BAAAAAAAAAACwP9dt3dZt3cY/AAAAPz8AAAAAAAAAAcgBAAC+AQAAQOiowBdXrz/Xbd3Wbd3GPwAAAD8/AAAAAAAAAAHJAQAAvgEAAIDQUYEvrq4/123d1m3dxj8AAAA/TgAAAAAAAAABygEAAL4BAAC8uPpBRwWuP9dt3dZt3cY/AAAAP04AAAAAAAAAAcsBAAC+AQAA/KCjAl9crT/Xbd3Wbd3GPwAAAD9OAAAAAAAAAAHMAQAAvgEAADyJTMN2s6w/123d1m3dxj8AAAA/XgAAAAAAAAABzQEAAL4BAAB8cfWDjgqsP9dt3dZt3cY/AAAAP14AAAAAAAAAAc4BAAC+AQAAvFmeRKZhqz/Xbd3Wbd3GPwAAAD9eAAAAAAAAAAHPAQAAvgEAAPhBRwW+uKo/123d1m3dxj8AAAA/bQAAAAAAAAAB0AEAAL4BAAA4KvDF1Q+qP9dt3dZt3cY/AAAAP20AAAAAAAAAAdEBAAC+AQAAeBKZhu1mqT/Xbd3Wbd3GPwAAAD9tAAAAAAAAAAHSAQAAvgEAALj6QUcFvqg/123d1m3dxj8AAAA/fQAAAAAAAAAB0wEAAL4BAAD84uoHHRWoP9dt3dZt3cY/AAAAP30AAAAAAAAAAdQBAAC+AQAAOMuTyDRspz/Xbd3Wbd3GPwAAAD99AAAAAAAAAAHVAQAAvgEAAHizPIlMw6Y/123d1m3dxj8AAAA/fQAAAAAAAAAB1gEAAL4BAAC4m+VJZBqmP9dt3dZt3cY/AAAAP40AAAAAAAAAAdcBAAC+AQAA+IOOCnxxpT/Xbd3Wbd3GPwAAAD+NAAAAAAAAAAHYAQAAvgEAADhsN8uTyKQ/123d1m3dxj8AAAA/jQAAAAAAAAAB2QEAAL4BAAC0PIlMw3ajP9dt3dZt3cY/AAAAP40AAAAAAAAAAdoBAAC+AQAA9CQyDdvNoj/Xbd3Wbd3GPwAAAD+cAAAAAAAAAAHbAQAAvgEAADQN283yJKI/123d1m3dxj8AAAA/nAAAAAAAAAAB3AEAAL4BAAB09YOOCnyhP9dt3dZt3cY/AAAAP5wAAAAAAAAAAd0BAAC+AQAAsN0sTyLToD/Xbd3Wbd3GPwAAAD+sAAAAAAAAAAHeAQAAvgEAAPDF1Q86KqA/123d1m3dxj8AAAA/rAAAAAAAAAAB3wEAAL4BAABgXP2gowKfP9dt3dZt3cY/AAAAP7wAAAAAAAAAAeABAAC+AQAA4CxPItOwnT/Xbd3Wbd3GPwAAAD/LAAAAAAAAAAHhAQAAvgEAAFj9oKMCX5w/123d1m3dxj8AAAA/2wAAAAAAAAAB4gEAAL4BAABY/aCjAl+cP1hxFVdxFcc/AAAAP9sAAAAAAAAAAeMBAAC+AQAA2M3yJDINmz9YcRVXcRXHPwAAAD/qAAAAAAAAAAHkAQAAvgEAANjN8iQyDZs/2HRN13RNxz8AAAA/6gAAAAAAAAAB5QEAAL4BAABYnkSmYbuZP1h4hVd4hcc/AAAAP+oAAAAAAAAAAeYBAAC+AQAA2G6WJ5FpmD9YeIVXeIXHPwAAAD/6AAAAAAAAAAHnAQAAvgEAAFQ/6KjAF5c/2Xu913u9xz8AAAA/+gAAAAAAAAAB6AEAAL4BAABUP+iowBeXP1h/9Vd/9cc/AAAAP/oAAAAAAAAAAekBAAC+AQAAVD/oqMAXlz/Ygi3Ygi3IPwAAAD8KAQAAAAAAAAHqAQAAvgEAANgPOirwxZU/2Ymd2ImdyD8AAAA/CgEAAAAAAAAB6wEAAL4BAABY4IurH3SUP9mJndiJncg/AAAAPwoBAAAAAAAAAewBAAC+AQAAWOCLqx90lD/akA3ZkA3JPwAAAD8ZAQAAAAAAAAHtAQAAvgEAANSw3SxPIpM/WpRFWZRFyT8AAAA/GQEAAAAAAAAB7gEAAL4BAABUgS+uftCRP1qURVmURck/AAAAPxkBAAAAAAAAAe8BAAC+AQAAVIEvrn7QkT/al33Zl33JPwAAAD8pAQAAAAAAAAHwAQAAvgEAAFSBL65+0JE/W5u1WZu1yT8AAAA/KQEAAAAAAAAB8QEAAL4BAADQUYEvrn6QP9ue7dme7ck/AAAAPzkBAAAAAAAAAfIBAAC+AQAA0FGBL65+kD9aoiVaoiXKPwAAAD85AQAAAAAAAAHzAQAAvgEAAKBEpmG7WY4/WqIlWqIlyj8AAAA/SAEAAAAAAAAB9AEAAL4BAACgRKZhu1mOP9ulXdqlXco/AAAAP0gBAAAAAAAAAfUBAAC+AQAAoESmYbtZjj9bqZVaqZXKPwAAAD9YAQAAAAAAAAH2AQAAvgEAAKBEpmG7WY4/26zN2qzNyj8AAAA/WAEAAAAAAAAB9wEAAL4BAACgRKZhu1mOP1uwBVuwBcs/AAAAP1gBAAAAAAAAAfgBAAC+AQAAoESmYbtZjj/csz3bsz3LPwAAAD9nAQAAAAAAAAH5AQAAvgEAAKBEpmG7WY4/XLd1W7d1yz8AAAA/ZwEAAAAAAAAB+gEAAL4BAACgRKZhu1mOP9y6rdu6rcs/AAAAP2cBAAAAAAAAAfsBAAC+AQAAoESmYbtZjj9dvuVbvuXLPwAAAD93AQAAAAAAAAH8AQAAvgEAAKBEpmG7WY4/3MEd3MEdzD8AAAA/dwEAAAAAAAAB/QEAAL4BAACgRKZhu1mOP1zFVVzFVcw/AAAAP3cBAAAAAAAAAf4BAAC+AQAAoESmYbtZjj9ezMVczMXMPwAAAD+HAQAAAAAAAAH/AQAAvgEAAKBEpmG7WY4/XtM1XdM1zT8AAAA/hwEAAAAAAAABAAIAAL4BAACgRKZhu1mOP97Wbd3Wbc0/AAAAP4cBAAAAAAAAAQECAAC+AQAAoESmYbtZjj9e2qVd2qXNPwAAAD+WAQAAAAAAAAECAgAAvgEAANBRgS+ufpA/3t3d3d3dzT8AAAA/lgEAAAAAAAABAwIAAL4BAABUgS+uftCRP97kTd7kTc4/AAAAP5YBAAAAAAAAAQQCAAC+AQAA1LDdLE8ikz9g6IVe6IXOPwAAAD+mAQAAAAAAAAEFAgAAvgEAANSw3SxPIpM/4Ou93uu9zj8AAAA/pgEAAAAAAAABBgIAAL4BAABY4IurH3SUP2Dv9V7v9c4/AAAAP6YBAAAAAAAAAQcCAAC+AQAA2A86KvDFlT/g8i3f8i3PPwAAAD+mAQAAAAAAAAEIAgAAvgEAAFQ/6KjAF5c/YPZlX/Zlzz8AAAA/tgEAAAAAAAABCQIAAL4BAABUP+iowBeXP+D5nd/5nc8/AAAAP7YBAAAAAAAAAQoCAAC+AQAA2G6WJ5FpmD/g+Z3f+Z3PPwAAAD+2AQAAAAAAAAELAgAAvgEAAFieRKZhu5k/YP3VX/3Vzz8AAAA/xQEAAAAAAAABDAIAAL4BAABYnkSmYbuZP3AAB3AAB9A/AAAAP8UBAAAAAAAAAQ0CAAC+AQAAWP2gowJfnD8xAiMwAiPQPwAAAD/FAQAAAAAAAAEOAgAAvgEAAFj9oKMCX5w/8QM/8AM/0D8AAAA/xQEAAAAAAAABDwIAAL4BAADgLE8i07CdP7EFW7AFW9A/AAAAP9UBAAAAAAAAARACAAC+AQAA8MXVDzoqoD+xBVuwBVvQPwAAAD/VAQAAAAAAAAERAgAAvgEAAPDF1Q86KqA/cQd3cAd30D8AAAA/1QEAAAAAAAABEgIAAL4BAAB09YOOCnyhPzEJkzAJk9A/AAAAP9UBAAAAAAAAARMCAAC+AQAANA3bzfIkoj/xCq/wCq/QPwAAAD/kAQAAAAAAAAEUAgAAvgEAAPQkMg3bzaI/8Qqv8Aqv0D8AAAA/5AEAAAAAAAABFQIAAL4BAAB0VOCLqx+kP/EKr/AKr9A/AAAAP+QBAAAAAAAAARYCAAC+AQAAdFTgi6sfpD+yDMuwDMvQPwAAAD/kAQAAAAAAAAEXAgAAvgEAADhsN8uTyKQ/cg7ncA7n0D8AAAA/9AEAAAAAAAABGAIAAL4BAAD4g44KfHGlP3IO53AO59A/AAAAP/QBAAAAAAAAARkCAAC+AQAAuJvlSWQapj9yDudwDufQPwAAAD/0AQAAAAAAAAEaAgAAvgEAAHizPIlMw6Y/cg7ncA7n0D8AAAA/9AEAAAAAAAABGwIAAL4BAAD84uoHHRWoPzEQAzEQA9E/AAAAPwQCAAAAAAAAARwCAAC+AQAAuPpBRwW+qD/xER/xER/RPwAAAD8EAgAAAAAAAAEdAgAAvgEAAHgSmYbtZqk/8REf8REf0T8AAAA/BAIAAAAAAAABHgIAAL4BAAA4KvDF1Q+qP/ERH/ERH9E/AAAAPxMCAAAAAAAAAR8CAAC+AQAA+EFHBb64qj/xER/xER/RPwAAAD8TAgAAAAAAAAEgAgAAvgEAAHxx9YOOCqw/8REf8REf0T8AAAA/EwIAAAAAAAABIQIAAL4BAAA8iUzDdrOsP/ERH/ERH9E/AAAAPxMCAAAAAAAAASICAAC+AQAAvLj6QUcFrj+xEzuxEzvRPwAAAD8jAgAAAAAAAAEjAgAAvgEAAAAAAAAAALA/sRM7sRM70T8AAAA/IwIAAAAAAAABJAIAAL4BAADgi6sfdFSwP3EVV3EVV9E/AAAAPyMCAAAAAAAAASUCAAC+AQAAgi+uftBRsT9xFVdxFVfRPwAAAD8jAgAAAAAAAAEmAgAAvgEAAGK7WZ5EprE/MhdzMRdz0T8AAAA/MwIAAAAAAAABJwIAAL4BAAAEX1z9oKOyPzIXczEXc9E/AAAAPzMCAAAAAAAAASgCAAC+AQAA5OoHHRX4sj8yF3MxF3PRPwAAAD8zAgAAAAAAAAEpAgAAvgEAAIaOCnxx9bM/MhdzMRdz0T8AAAA/QgIAAAAAAAABKgIAAL4BAAAkMg3bzfK0PzIXczEXc9E/AAAAP0ICAAAAAAAAASsCAAC+AQAABL64+kFHtT8yF3MxF3PRPwAAAD9CAgAAAAAAAAEsAgAAvgEAAKZhu1meRLY/MhdzMRdz0T8AAAA/QgIAAAAAAAABLQIAAL4BAABmeRKZhu22PzIXczEXc9E/AAAAP1ICAAAAAAAAAS4CAAC+AQAACB0V+OLqtz8yF3MxF3PRPwAAAD9SAgAAAAAAAAEvAgAAvgEAAKrAF1c/6Lg/cRVXcRVX0T8AAAA/UgIAAAAAAAABMAIAAL4BAACKTMN2szy5P3EVV3EVV9E/AAAAP1ICAAAAAAAAATECAAC+AQAASmQatpvluT+xEzuxEzvRPwAAAD9hAgAAAAAAAAEyAgAAvgEAACrwxdUPOro/8REf8REf0T8AAAA/YQIAAAAAAAABMwIAAL4BAADsBx0V+OK6P/ERH/ERH9E/AAAAP2ECAAAAAAAAATQCAAC+AQAArB90VOCLuz9yDudwDufQPwAAAD9hAgAAAAAAAAE1AgAAvgEAAKwfdFTgi7s/sgzLsAzL0D8AAAA/cQIAAAAAAAABNgIAAL4BAABuN8uTyDS8P/EKr/AKr9A/AAAAP3ECAAAAAAAAATcCAAC+AQAATsN2szyJvD8xCZMwCZPQPwAAAD9xAgAAAAAAAAE4AgAAvgEAAE7DdrM8ibw/cQd3cAd30D8AAAA/cQIAAAAAAAABOQIAAL4BAAAuTyLTsN28P3EHd3AHd9A/AAAAP4ECAAAAAAAAAToCAAC+AQAADNvN8iQyvT/xAz/wAz/QPwAAAD+BAgAAAAAAAAE7AgAAvgEAAAzbzfIkMr0/MQIjMAIj0D8AAAA/gQIAAAAAAAABPAIAAL4BAADsZnkSmYa9P2D91V/91c8/AAAAP4ECAAAAAAAAAT0CAAC+AQAA7GZ5EpmGvT9g9mVf9mXPPwAAAD+QAgAAAAAAAAE+AgAAvgEAAOxmeRKZhr0/YO/1Xu/1zj8AAAA/kAIAAAAAAAABPwIAAL4BAADsZnkSmYa9P2DohV7ohc4/AAAAP5ACAAAAAAAAAUACAAC+AQAA7GZ5EpmGvT9e4RVe4RXOPwAAAD+QAgAAAAAAAAFBAgAAvgEAAOxmeRKZhr0/XtM1XdM1zT8AAAA/oAIAAAAAAAABQgIAAL4BAADsZnkSmYa9P17MxVzMxcw/AAAAP6ACAAAAAAAAAUMCAAC+AQAA7GZ5EpmGvT/cwR3cwR3MPwAAAD+gAgAAAAAAAAFEAgAAvgEAAOxmeRKZhr0/XLd1W7d1yz8AAAA/oAIAAAAAAAABRQIAAL4BAADsZnkSmYa9P9uszdqszco/AAAAP7ACAAAAAAAAAUYCAAC+AQAA7GZ5EpmGvT9aoiVaoiXKPwAAAD+wAgAAAAAAAAFHAgAAvgEAAOxmeRKZhr0/2pd92Zd9yT8AAAA/sAIAAAAAAAABSAIAAL4BAADsZnkSmYa9P1mN1ViN1cg/AAAAP7ACAAAAAAAAAUkCAAC+AQAA7GZ5EpmGvT/ZiZ3YiZ3IPwAAAD+/AgAAAAAAAAFKAgAAvgEAAOxmeRKZhr0/WH/1V3/1xz8AAAA/vwIAAAAAAAABSwIAAL4BAADsZnkSmYa9P1h4hVd4hcc/AAAAP78CAAAAAAAAAUwCAAC+AQAA7GZ5EpmGvT9YcRVXcRXHPwAAAD+/AgAAAAAAAAFNAgAAvgEAAOxmeRKZhr0/V2qlVmqlxj8AAAA/zwIAAAAAAAABTgIAAL4BAADsZnkSmYa9P9dmbdZmbcY/AAAAP88CAAAAAAAAAU8CAAC+AQAA7GZ5EpmGvT/WX/3VX/3FPwAAAD/PAgAAAAAAAAFQAgAAvgEAAOxmeRKZhr0/1ViN1ViNxT8AAAA/3gIAAAAAAAABUQIAAL4BAADsZnkSmYa9P1ZVVVVVVcU/AAAAP94CAAAAAAAAAVICAAC+AQAA7GZ5EpmGvT/WUR3VUR3FPwAAAD/eAgAAAAAAAAFTAgAAvgEAAOxmeRKZhr0/Vk7lVE7lxD8AAAA/3gIAAAAAAAABVAIAAL4BAADsZnkSmYa9P9VKrdRKrcQ/AAAAP+4CAAAAAAAAAVUCAAC+AQAA7GZ5EpmGvT/VQz3UQz3EPwAAAD/uAgAAAAAAAAFWAgAAvgEAAAzbzfIkMr0/VEAFVEAFxD8AAAA/7gIAAAAAAAABVwIAAL4BAAAuTyLTsN28P9Q8zdM8zcM/AAAAP/4CAAAAAAAAAVgCAAC+AQAALk8i07DdvD9UOZVTOZXDPwAAAD/+AgAAAAAAAAFZAgAAvgEAAE7DdrM8ibw/0zVd0zVdwz8AAAA//gIAAAAAAAABWgIAAL4BAABuN8uTyDS8P9Qu7dIu7cI/AAAAP/4CAAAAAAAAAVsCAAC+AQAAbjfLk8g0vD9TK7VSK7XCPwAAAD8NAwAAAAAAAAFcAgAAvgEAAIyrH3RU4Ls/Uyu1Uiu1wj8AAAA/DQMAAAAAAAABXQIAAL4BAACMqx90VOC7P9MnfdInfcI/AAAAPw0DAAAAAAAAAV4CAAC+AQAArB90VOCLuz9TJEVSJEXCPwAAAD8NAwAAAAAAAAFfAgAAvgEAAMyTyDRsN7s/UyRFUiRFwj8AAAA/HQMAAAAAAAABYAIAAL4BAADMk8g0bDe7P9IgDdIgDcI/AAAAPx0DAAAAAAAAAWECAAC+AQAA7AcdFfjiuj9SHdVRHdXBPwAAAD8dAwAAAAAAAAFiAgAAvgEAAAx8cfWDjro/Uh3VUR3VwT8AAAA/LQMAAAAAAAABYwIAAL4BAAAq8MXVDzq6P9IZndEZncE/AAAAPy0DAAAAAAAAAWQCAAC+AQAASmQatpvluT/SGZ3RGZ3BPwAAAD8tAwAAAAAAAAFlAgAAvgEAAGrYbpYnkbk/URZlURZlwT8AAAA/PAMAAAAAAAABZgIAAL4BAACKTMN2szy5P1EWZVEWZcE/AAAAPzwDAAAAAAAAAWcCAAC+AQAAqsAXVz/ouD9RFmVRFmXBPwAAAD88AwAAAAAAAAFoAgAAvgEAAMg0bDfLk7g/URZlURZlwT8AAAA/TAMAAAAAAAABaQIAAL4BAADoqMAXVz+4P1EWZVEWZcE/AAAAP0wDAAAAAAAAAWoCAAC+AQAACB0V+OLqtz/REi3REi3BPwAAAD9MAwAAAAAAAAFrAgAAvgEAAEYFvrj6Qbc/0RIt0RItwT8AAAA/TAMAAAAAAAABbAIAAL4BAACG7WZ5Epm2P9ESLdESLcE/AAAAP1sDAAAAAAAAAW0CAAC+AQAAxtUPOirwtT/REi3REi3BPwAAAD9mAwAAAAAAAAFuAgAAvgEAAORJZBq2m7U/0RIt0RItwT8AAAA/dgMAAAAAAAABbwIAAL4BAAAEvrj6QUe1P9ESLdESLcE/AAAAP3YDAAAAAAAAAXACAAC+AQAARKZhu1metD/REi3REi3BPwAAAD92AwAAAAAAAAFxAgAAvgEAAIaOCnxx9bM/0RIt0RItwT8AAAA/hgMAAAAAAAABcgIAAL4BAADEdrM8iUyzP9ESLdESLcE/AAAAP4YDAAAAAAAAAXMCAAC+AQAA5OoHHRX4sj/REi3REi3BPwAAAD+VAwAAAAAAAAF0AgAAvgEAAARfXP2go7I/0RIt0RItwT8AAAA/lQMAAAAAAAABdQIAAL4BAAAi07DdLE+yP9ESLdESLcE/AAAAP5UDAAAAAAAAAXYCAAC+AQAAQkcFvrj6sT/REi3REi3BPwAAAD+lAwAAAAAAAAF3AgAAvgEAAGK7WZ5EprE/0RIt0RItwT8AAAA/tQMAAAAAAAABeAIAAL4BAACiowJfXP2wP9ESLdESLcE/AAAAP7UDAAAAAAAAAXkCAAC+AQAAwBdXP+iosD/REi3REi3BPwAAAD/EAwAAAAAAAAF6AgAAvgEAAAAAAAAAALA/URZlURZlwT8AAAA/xAMAAAAAAAABewIAAL4BAAAAAAAAAACwP9IZndEZncE/AAAAP8QDAAAAAAAAAXwCAAC+AQAAQOiowBdXrz/SGZ3RGZ3BPwAAAD/UAwAAAAAAAAF9AgAAvgEAAIDQUYEvrq4/Uh3VUR3VwT8AAAA/1AMAAAAAAAABfgIAAL4BAACA0FGBL66uP9IgDdIgDcI/AAAAP9QDAAAAAAAAAX8CAAC+AQAAvLj6QUcFrj/SIA3SIA3CPwAAAD/UAwAAAAAAAAGAAgAAvgEAAPygowJfXK0/0iAN0iANwj8AAAA/4wMAAAAAAAABgQIAAL4BAAD8oKMCX1ytP1MkRVIkRcI/AAAAP+MDAAAAAAAAAYICAAC+AQAA/KCjAl9crT/TJ33SJ33CPwAAAD/jAwAAAAAAAAGDAgAAvgEAADyJTMN2s6w/0yd90id9wj8AAAA/4wMAAAAAAAABhAIAAL4BAAB8cfWDjgqsP9MnfdInfcI/AAAAP/MDAAAAAAAAAYUCAAC+AQAAfHH1g44KrD9TK7VSK7XCPwAAAD/zAwAAAAAAAAGGAgAAvgEAAHxx9YOOCqw/1C7t0i7twj8AAAA/8wMAAAAAAAABhwIAAL4BAAC8WZ5EpmGrP9Qu7dIu7cI/AAAAP/MDAAAAAAAAAYgCAAC+AQAA+EFHBb64qj9UMiVTMiXDPwAAAD8DBAAAAAAAAAGJAgAAvgEAAPhBRwW+uKo/0zVd0zVdwz8AAAA/EgQAAAAAAAABigIAAL4BAAAatpvlSWTeP1RABVRABcQ/AAAAPwAAAAAAAAAAAYsCAAC+AQAAJNOw3SxP3j/VQz3UQz3EPwAAAD8QAAAAAAAAAAGMAgAAvgEAACTTsN0sT94/VUd1VEd1xD8AAAA/EAAAAAAAAAABjQIAAL4BAAAq8MXVDzreP1VHdVRHdcQ/AAAAPx8AAAAAAAAAAY4CAAC+AQAAOirwxdUP3j9VR3VUR3XEPwAAAD8vAAAAAAAAAAGPAgAAvgEAAERHBb64+t0/VUd1VEd1xD8AAAA/PwAAAAAAAAABkAIAAL4BAABKZBq2m+XdP1VHdVRHdcQ/AAAAPz8AAAAAAAAAAZECAAC+AQAAVIEvrn7Q3T9VR3VUR3XEPwAAAD8/AAAAAAAAAAGSAgAAvgEAAFqeRKZhu90/VUd1VEd1xD8AAAA/TgAAAAAAAAABkwIAAL4BAABiu1meRKbdP1VHdVRHdcQ/AAAAP04AAAAAAAAAAZQCAAC+AQAAcvWDjgp83T9VR3VUR3XEPwAAAD9OAAAAAAAAAAGVAgAAvgEAAHoSmYbtZt0/1Uqt1EqtxD8AAAA/TgAAAAAAAAABlgIAAL4BAACKTMN2szzdP9VKrdRKrcQ/AAAAP14AAAAAAAAAAZcCAAC+AQAAmobtZnkS3T/VSq3USq3EPwAAAD9eAAAAAAAAAAGYAgAAvgEAAKKjAl9c/dw/Vk7lVE7lxD8AAAA/XgAAAAAAAAABmQIAAL4BAACy3SxPItPcP1ZO5VRO5cQ/AAAAP14AAAAAAAAAAZoCAAC+AQAAuvpBRwW+3D/WUR3VUR3FPwAAAD9tAAAAAAAAAAGbAgAAvgEAAMo0bDfLk9w/1lEd1VEdxT8AAAA/bQAAAAAAAAABnAIAAL4BAADabpYnkWncP1ZVVVVVVcU/AAAAP20AAAAAAAAAAZ0CAAC+AQAA4ourH3RU3D/VWI3VWI3FPwAAAD9tAAAAAAAAAAGeAgAAvgEAAOqowBdXP9w/1ViN1ViNxT8AAAA/fQAAAAAAAAABnwIAAL4BAADyxdUPOircP1ZcxVVcxcU/AAAAP30AAAAAAAAAAaACAAC+AQAAAAAAAAAA3D/WX/3VX/3FPwAAAD99AAAAAAAAAAGhAgAAvgEAAAgdFfji6ts/VmM1VmM1xj8AAAA/fQAAAAAAAAABogIAAL4BAAAQOirwxdXbP1ZjNVZjNcY/AAAAP40AAAAAAAAAAaMCAAC+AQAAGFc/6KjA2z/XZm3WZm3GPwAAAD+NAAAAAAAAAAGkAgAAvgEAACiRadhults/123d1m3dxj8AAAA/nAAAAAAAAAABpQIAAL4BAAA4y5PINGzbP9dt3dZt3cY/AAAAP5wAAAAAAAAAAaYCAAC+AQAAOMuTyDRs2z9YcRVXcRXHPwAAAD+cAAAAAAAAAAGnAgAAvgEAAEDoqMAXV9s/2HRN13RNxz8AAAA/nAAAAAAAAAABqAIAAL4BAABIBb64+kHbP9h0Tdd0Tcc/AAAAP5wAAAAAAAAAAakCAAC+AQAAUCLTsN0s2z9YeIVXeIXHPwAAAD+sAAAAAAAAAAGqAgAAvgEAAFg/6KjAF9s/2Xu913u9xz8AAAA/rAAAAAAAAAABqwIAAL4BAABgXP2gowLbP1mGZViGZcg/AAAAP7wAAAAAAAAAAawCAAC+AQAAaHkSmYbt2j9ZhmVYhmXIPwAAAD+8AAAAAAAAAAGtAgAAvgEAAGh5EpmG7do/2Ymd2ImdyD8AAAA/vAAAAAAAAAABrgIAAL4BAABoeRKZhu3aP1mN1ViN1cg/AAAAP7wAAAAAAAAAAa8CAAC+AQAAaHkSmYbt2j/akA3ZkA3JPwAAAD/LAAAAAAAAAAGwAgAAvgEAAGh5EpmG7do/WpRFWZRFyT8AAAA/ywAAAAAAAAABsQIAAL4BAABoeRKZhu3aP9qXfdmXfck/AAAAP9sAAAAAAAAAAbICAAC+AQAAaHkSmYbt2j9bm7VZm7XJPwAAAD/bAAAAAAAAAAGzAgAAvgEAAHCWJ5Fp2No/257t2Z7tyT8AAAA/2wAAAAAAAAABtAIAAL4BAABwlieRadjaP1qiJVqiJco/AAAAP9sAAAAAAAAAAbUCAAC+AQAAeLM8iUzD2j/bpV3apV3KPwAAAD/qAAAAAAAAAAG2AgAAvgEAAHizPIlMw9o/W6mVWqmVyj8AAAA/6gAAAAAAAAABtwIAAL4BAACA0FGBL67aP9uszdqszco/AAAAP+oAAAAAAAAAAbgCAAC+AQAAgNBRgS+u2j/csz3bsz3LPwAAAD/6AAAAAAAAAAG5AgAAvgEAAIDQUYEvrto/XLd1W7d1yz8AAAA/+gAAAAAAAAABugIAAL4BAACA0FGBL67aP12+5Vu+5cs/AAAAPwoBAAAAAAAAAbsCAAC+AQAAgNBRgS+u2j9cxVVcxVXMPwAAAD8KAQAAAAAAAAG8AgAAvgEAAIDQUYEvrto/3siN3MiNzD8AAAA/CgEAAAAAAAABvQIAAL4BAACA0FGBL67aP17MxVzMxcw/AAAAPxkBAAAAAAAAAb4CAAC+AQAAgNBRgS+u2j/ez/3cz/3MPwAAAD8ZAQAAAAAAAAG/AgAAvgEAAIDQUYEvrto/3tZt3dZtzT8AAAA/GQEAAAAAAAABwAIAAL4BAACA0FGBL67aP97d3d3d3c0/AAAAPxkBAAAAAAAAAcECAAC+AQAAeLM8iUzD2j9e4RVe4RXOPwAAAD8pAQAAAAAAAAHCAgAAvgEAAHCWJ5Fp2No/YOiFXuiFzj8AAAA/KQEAAAAAAAABwwIAAL4BAABgXP2gowLbP2Dv9V7v9c4/AAAAPykBAAAAAAAAAcQCAAC+AQAAWD/oqMAX2z9g9mVf9mXPPwAAAD85AQAAAAAAAAHFAgAAvgEAAFAi07DdLNs/4Pmd3/mdzz8AAAA/OQEAAAAAAAABxgIAAL4BAABQItOw3SzbP2D91V/91c8/AAAAPzkBAAAAAAAAAccCAAC+AQAAUCLTsN0s2z8xAiMwAiPQPwAAAD85AQAAAAAAAAHIAgAAvgEAAEgFvrj6Qds/8QM/8AM/0D8AAAA/SAEAAAAAAAAByQIAAL4BAABA6KjAF1fbP7EFW7AFW9A/AAAAP0gBAAAAAAAAAcoCAAC+AQAAQOiowBdX2z9xB3dwB3fQPwAAAD9IAQAAAAAAAAHLAgAAvgEAADjLk8g0bNs/cQd3cAd30D8AAAA/SAEAAAAAAAABzAIAAL4BAAA4y5PINGzbPzEJkzAJk9A/AAAAP1gBAAAAAAAAAc0CAAC+AQAAMK5+0FGB2z/xCq/wCq/QPwAAAD9YAQAAAAAAAAHOAgAAvgEAACiRadhults/8Qqv8Aqv0D8AAAA/ZwEAAAAAAAABzwIAAL4BAAAgdFTgi6vbP7IMy7AMy9A/AAAAP2cBAAAAAAAAAdACAAC+AQAAGFc/6KjA2z9yDudwDufQPwAAAD93AQAAAAAAAAHRAgAAvgEAABA6KvDF1ds/cg7ncA7n0D8AAAA/dwEAAAAAAAAB0gIAAL4BAAAIHRX44urbP3IO53AO59A/AAAAP4cBAAAAAAAAAdMCAAC+AQAAAAAAAAAA3D9yDudwDufQPwAAAD+HAQAAAAAAAAHUAgAAvgEAAPji6gcdFdw/MRADMRAD0T8AAAA/lgEAAAAAAAAB1QIAAL4BAADyxdUPOircPzEQAzEQA9E/AAAAP5YBAAAAAAAAAdYCAAC+AQAA6qjAF1c/3D/xER/xER/RPwAAAD+WAQAAAAAAAAHXAgAAvgEAAOKLqx90VNw/8REf8REf0T8AAAA/pgEAAAAAAAAB2AIAAL4BAADabpYnkWncP/ERH/ERH9E/AAAAP6YBAAAAAAAAAdkCAAC+AQAA0lGBL65+3D/xER/xER/RPwAAAD+mAQAAAAAAAAHaAgAAvgEAAMo0bDfLk9w/8REf8REf0T8AAAA/pgEAAAAAAAAB2wIAAL4BAAC6+kFHBb7cP/ERH/ERH9E/AAAAP7YBAAAAAAAAAdwCAAC+AQAAst0sTyLT3D/xER/xER/RPwAAAD+2AQAAAAAAAAHdAgAAvgEAAJqG7WZ5Et0/8REf8REf0T8AAAA/tgEAAAAAAAAB3gIAAL4BAACSadhulifdP/ERH/ERH9E/AAAAP7YBAAAAAAAAAd8CAAC+AQAAehKZhu1m3T/xER/xER/RPwAAAD/FAQAAAAAAAAHgAgAAvgEAAGrYbpYnkd0/8REf8REf0T8AAAA/xQEAAAAAAAAB4QIAAL4BAABankSmYbvdP/ERH/ERH9E/AAAAP8UBAAAAAAAAAeICAAC+AQAAREcFvrj63T/xER/xER/RPwAAAD/FAQAAAAAAAAHjAgAAvgEAADQN283yJN4/8REf8REf0T8AAAA/1QEAAAAAAAAB5AIAAL4BAAAatpvlSWTeP/ERH/ERH9E/AAAAP9UBAAAAAAAAAeUCAAC+AQAAFJmG7WZ53j/xER/xER/RPwAAAD/VAQAAAAAAAAHmAgAAvgEAAARfXP2go94/8REf8REf0T8AAAA/1QEAAAAAAAAB5wIAAL4BAAD0JDIN283eP/ERH/ERH9E/AAAAP+QBAAAAAAAAAegCAAC+AQAA5OoHHRX43j/xER/xER/RPwAAAD/kAQAAAAAAAAHpAgAAvgEAANzN8iQyDd8/8REf8REf0T8AAAA/5AEAAAAAAAAB6gIAAL4BAADMk8g0bDffP/ERH/ERH9E/AAAAP+QBAAAAAAAAAesCAAC+AQAAxnazPIlM3z/xER/xER/RPwAAAD/0AQAAAAAAAAHsAgAAvgEAALxZnkSmYd8/8REf8REf0T8AAAA/9AEAAAAAAAAB7QIAAL4BAAC2PIlMw3bfP/ERH/ERH9E/AAAAP/QBAAAAAAAAAe4CAAC+AQAArB90VOCL3z8xEAMxEAPRPwAAAD/0AQAAAAAAAAHvAgAAvgEAAKQCX1z9oN8/cg7ncA7n0D8AAAA/BAIAAAAAAAAB8AIAAL4BAACkAl9c/aDfP7IMy7AMy9A/AAAAPwQCAAAAAAAAAfECAAC+AQAAnOVJZBq23z+yDMuwDMvQPwAAAD8TAgAAAAAAAAHyAgAAvgEAAJzlSWQatt8/8Qqv8Aqv0D8AAAA/EwIAAAAAAAAB8wIAAL4BAACUyDRsN8vfPzEJkzAJk9A/AAAAPxMCAAAAAAAAAfQCAAC+AQAAjKsfdFTg3z9xB3dwB3fQPwAAAD8TAgAAAAAAAAH1AgAAvgEAAISOCnxx9d8/sQVbsAVb0D8AAAA/IwIAAAAAAAAB9gIAAL4BAAC+uPpBRwXgPzECIzACI9A/AAAAPyMCAAAAAAAAAfcCAAC+AQAAt5vlSWQa4D9wAAdwAAfQPwAAAD8jAgAAAAAAAAH4AgAAvgEAADIN283yJOA/cAAHcAAH0D8AAAA/IwIAAAAAAAAB+QIAAL4BAAAyDdvN8iTgP2D91V/91c8/AAAAPzMCAAAAAAAAAfoCAAC+AQAAr37QUYEv4D/g+Z3f+Z3PPwAAAD8zAgAAAAAAAAH7AgAAvgEAACrwxdUPOuA/4Pmd3/mdzz8AAAA/MwIAAAAAAAAB/AIAAL4BAAAq8MXVDzrgP2D2ZV/2Zc8/AAAAPzMCAAAAAAAAAf0CAAC+AQAAp2G7WZ5E4D/g8i3f8i3PPwAAAD9CAgAAAAAAAAH+AgAAvgEAAKdhu1meROA/YO/1Xu/1zj8AAAA/QgIAAAAAAAAB/wIAAL4BAACnYbtZnkTgP+Drvd7rvc4/AAAAP0ICAAAAAAAAAQADAAC+AQAAItOw3SxP4D9g6IVe6IXOPwAAAD9SAgAAAAAAAAEBAwAAvgEAACLTsN0sT+A/3uRN3uRNzj8AAAA/UgIAAAAAAAABAgMAAL4BAACfRKZhu1ngP17hFV7hFc4/AAAAP1ICAAAAAAAAAQMDAAC+AQAAn0SmYbtZ4D/e3d3d3d3NPwAAAD9hAgAAAAAAAAEEAwAAvgEAAJ9EpmG7WeA/3tZt3dZtzT8AAAA/YQIAAAAAAAABBQMAAL4BAACfRKZhu1ngP17TNV3TNc0/AAAAP2ECAAAAAAAAAQYDAAC+AQAAn0SmYbtZ4D/ez/3cz/3MPwAAAD9hAgAAAAAAAAEHAwAAvgEAAJ9EpmG7WeA/XszFXMzFzD8AAAA/cQIAAAAAAAABCAMAAL4BAACfRKZhu1ngP97IjdzIjcw/AAAAP3ECAAAAAAAAAQkDAAC+AQAAn0SmYbtZ4D9cxVVcxVXMPwAAAD9xAgAAAAAAAAEKAwAAvgEAAJ9EpmG7WeA/3MEd3MEdzD8AAAA/cQIAAAAAAAABCwMAAL4BAACfRKZhu1ngP12+5Vu+5cs/AAAAP4ECAAAAAAAAAQwDAAC+AQAAn0SmYbtZ4D/cuq3buq3LPwAAAD+BAgAAAAAAAAENAwAAvgEAAJ9EpmG7WeA/XLd1W7d1yz8AAAA/gQIAAAAAAAABDgMAAL4BAACfRKZhu1ngP9yzPduzPcs/AAAAP5ACAAAAAAAAAQ8DAAC+AQAAn0SmYbtZ4D9bsAVbsAXLPwAAAD+QAgAAAAAAAAEQAwAAvgEAAJ9EpmG7WeA/26zN2qzNyj8AAAA/kAIAAAAAAAABEQMAAL4BAACfRKZhu1ngP1uplVqplco/AAAAP5ACAAAAAAAAARIDAAC+AQAAn0SmYbtZ4D/bpV3apV3KPwAAAD+gAgAAAAAAAAETAwAAvgEAAJ9EpmG7WeA/WqIlWqIlyj8AAAA/oAIAAAAAAAABFAMAAL4BAACfRKZhu1ngP9ue7dme7ck/AAAAP6ACAAAAAAAAARUDAAC+AQAAn0SmYbtZ4D9bm7VZm7XJPwAAAD+wAgAAAAAAAAEWAwAAvgEAAJ9EpmG7WeA/2pd92Zd9yT8AAAA/sAIAAAAAAAABFwMAAL4BAACfRKZhu1ngP1qURVmURck/AAAAP7ACAAAAAAAAARgDAAC+AQAAn0SmYbtZ4D/akA3ZkA3JPwAAAD+wAgAAAAAAAAEZAwAAvgEAAJ9EpmG7WeA/WY3VWI3VyD8AAAA/vwIAAAAAAAABGgMAAL4BAACfRKZhu1ngP9mJndiJncg/AAAAP78CAAAAAAAAARsDAAC+AQAAn0SmYbtZ4D9ZhmVYhmXIPwAAAD+/AgAAAAAAAAEcAwAAvgEAACLTsN0sT+A/WYZlWIZlyD8AAAA/zwIAAAAAAAABHQMAAL4BAACnYbtZnkTgP1h/9Vd/9cc/AAAAP88CAAAAAAAAAR4DAAC+AQAAp2G7WZ5E4D/Ze73Xe73HPwAAAD/PAgAAAAAAAAEfAwAAvgEAAKdhu1meROA/WHiFV3iFxz8AAAA/3gIAAAAAAAABIAMAAL4BAACnYbtZnkTgP9h0Tdd0Tcc/AAAAP94CAAAAAAAAASEDAAC+AQAAKvDF1Q864D9YcRVXcRXHPwAAAD/uAgAAAAAAAAEiAwAAvgEAAK9+0FGBL+A/WHEVV3EVxz8AAAA/7gIAAAAAAAABIwMAAL4BAACvftBRgS/gP9dt3dZt3cY/AAAAP/4CAAAAAAAAASQDAAC+AQAAMg3bzfIk4D9XaqVWaqXGPwAAAD8NAwAAAAAAAAElAwAAvgEAALeb5UlkGuA/V2qlVmqlxj8AAAA/DQMAAAAAAAABJgMAAL4BAAC3m+VJZBrgP9dmbdZmbcY/AAAAPx0DAAAAAAAAAScDAAC+AQAAOirwxdUP4D/XZm3WZm3GPwAAAD8dAwAAAAAAAAEoAwAAvgEAAISOCnxx9d8/VmM1VmM1xj8AAAA/HQMAAAAAAAABKQMAAL4BAACUyDRsN8vfP9Zf/dVf/cU/AAAAPy0DAAAAAAAAASoDAAC+AQAAnOVJZBq23z9WXMVVXMXFPwAAAD8tAwAAAAAAAAErAwAAvgEAAKwfdFTgi98/VlzFVVzFxT8AAAA/LQMAAAAAAAABLAMAAL4BAAC8WZ5EpmHfP9VYjdVYjcU/AAAAPy0DAAAAAAAAAS0DAAC+AQAAzJPINGw33z/VWI3VWI3FPwAAAD82AwAAAAAAAAEuAwAAvgEAANSw3SxPIt8/1ViN1ViNxT8AAAA/NgMAAAAAAAABLwMAAL4BAADczfIkMg3fP1ZVVVVVVcU/AAAAPzYDAAAAAAAAATADAAC+AQAA7AcdFfji3j/WUR3VUR3FPwAAAD9GAwAAAAAAAAExAwAAvgEAAPQkMg3bzd4/1lEd1VEdxT8AAAA/RgMAAAAAAAABMgMAAL4BAAD8QUcFvrjeP9ZRHdVRHcU/AAAAP1UDAAAAAAAAATMDAAC+AQAACnxx9YOO3j9WTuVUTuXEPwAAAD9lAwAAAAAAAAE0AwAAvgEAABSZhu1med4/Vk7lVE7lxD8AAAA/ZQMAAAAAAAABNQMAAL4BAAAatpvlSWTeP1ZO5VRO5cQ/AAAAP2UDAAAAAAAAATYDAAC+AQAAJNOw3SxP3j9WTuVUTuXEPwAAAD91AwAAAAAAAAE3AwAAvgEAACrwxdUPOt4/Vk7lVE7lxD8AAAA/dQMAAAAAAAABOAMAAL4BAAA0DdvN8iTeP1ZO5VRO5cQ/AAAAP3UDAAAAAAAAATkDAAC+AQAAOirwxdUP3j9WTuVUTuXEPwAAAD+EAwAAAAAAAAE6AwAAvgEAAERHBb64+t0/Vk7lVE7lxD8AAAA/hAMAAAAAAAABOwMAAL4BAABKZBq2m+XdP1ZO5VRO5cQ/AAAAP4QDAAAAAAAAATwDAAC+AQAAVIEvrn7Q3T9WTuVUTuXEPwAAAD+EAwAAAAAAAAE9AwAAvgEAAFqeRKZhu90/Vk7lVE7lxD8AAAA/lAMAAAAAAAABPgMAAL4BAABiu1meRKbdP9VKrdRKrcQ/AAAAP6QDAAAAAAAAAT8DAAC+AQAAathulieR3T/VSq3USq3EPwAAAD+kAwAAAAAAAAFAAwAAvgEAAHL1g44KfN0/1Uqt1EqtxD8AAAA/swMAAAAAAAABQQMAAL4BAAB6EpmG7WbdP9VKrdRKrcQ/AAAAP8MDAAAAAAAAAUIDAAC+AQAAgi+uftBR3T/VSq3USq3EPwAAAD/SAwAAAAAAAAFDAwAAvgEAAIpMw3azPN0/1Uqt1EqtxD8AAAA/4gMAAAAAAAABRAMAAL4BAAAbtpvlSWTCP9yzPduzPcs/AAAAPwAAAAAAAAAAAUUDAAC+AQAAG7ab5Ulkwj9ct3Vbt3XLPwAAAD9LAAAAAAAAAAFGAwAAvgEAABu2m+VJZMI/3Lqt27qtyz8AAAA/awAAAAAAAAABRwMAAL4BAAAbtpvlSWTCP12+5Vu+5cs/AAAAP3oAAAAAAAAAAUgDAAC+AQAAC3xx9YOOwj/cwR3cwR3MPwAAAD96AAAAAAAAAAFJAwAAvgEAAPpBRwW+uMI/3MEd3MEdzD8AAAA/igAAAAAAAAABSgMAAL4BAADqBx0V+OLCP9zBHdzBHcw/AAAAP5kAAAAAAAAAAUsDAAC+AQAA283yJDINwz/cwR3cwR3MPwAAAD+pAAAAAAAAAAFMAwAAvgEAAMuTyDRsN8M/3MEd3MEdzD8AAAA/uQAAAAAAAAABTQMAAL4BAAC7WZ5EpmHDP9zBHdzBHcw/AAAAP8gAAAAAAAAAAU4DAAC+AQAAm+VJZBq2wz/cwR3cwR3MPwAAAD/IAAAAAAAAAAFPAwAAvgEAAIurH3RU4MM/3MEd3MEdzD8AAAA/2AAAAAAAAAABUAMAAL4BAAB7cfWDjgrEP12+5Vu+5cs/AAAAP9gAAAAAAAAAAVEDAAC+AQAAe3H1g44KxD/cuq3buq3LPwAAAD/YAAAAAAAAAAFSAwAAvgEAAG03y5PINMQ/3Lqt27qtyz8AAAA/2AAAAAAAAAABUwMAAL4BAABd/aCjAl/EP9y6rdu6rcs/AAAAP+gAAAAAAAAAAVQDAAC+AQAAXf2gowJfxD/csz3bsz3LPwAAAD/oAAAAAAAAAAFVAwAAvgEAAE3DdrM8icQ/3LM927M9yz8AAAA/6AAAAAAAAAABVgMAAL4BAAA9iUzDdrPEP1uwBVuwBcs/AAAAP+gAAAAAAAAAAVcDAAC+AQAALU8i07DdxD/brM3arM3KPwAAAD/3AAAAAAAAAAFYAwAAvgEAAB0V+OLqB8U/W6mVWqmVyj8AAAA/9wAAAAAAAAABWQMAAL4BAAAN283yJDLFP9ulXdqlXco/AAAAP/cAAAAAAAAAAVoDAAC+AQAADdvN8iQyxT9aoiVaoiXKPwAAAD8HAQAAAAAAAAFbAwAAvgEAAA3bzfIkMsU/257t2Z7tyT8AAAA/BwEAAAAAAAABXAMAAL4BAAD9oKMCX1zFP9qXfdmXfck/AAAAPwcBAAAAAAAAAV0DAAC+AQAA7WZ5EpmGxT/al33Zl33JPwAAAD8HAQAAAAAAAAFeAwAAvgEAAN8sTyLTsMU/2pAN2ZANyT8AAAA/FgEAAAAAAAABXwMAAL4BAADfLE8i07DFP9mJndiJncg/AAAAPxYBAAAAAAAAAWADAAC+AQAAz/IkMg3bxT/Ygi3Ygi3IPwAAAD8WAQAAAAAAAAFhAwAAvgEAAL+4+kFHBcY/2IIt2IItyD8AAAA/JgEAAAAAAAABYgMAAL4BAACvftBRgS/GP9l7vdd7vcc/AAAAPyYBAAAAAAAAAWMDAAC+AQAAr37QUYEvxj/YdE3XdE3HPwAAAD8mAQAAAAAAAAFkAwAAvgEAAJ9EpmG7WcY/2HRN13RNxz8AAAA/JgEAAAAAAAABZQMAAL4BAACPCnxx9YPGP9dt3dZt3cY/AAAAPzYBAAAAAAAAAWYDAAC+AQAAf9BRgS+uxj/Xbd3Wbd3GPwAAAD82AQAAAAAAAAFnAwAAvgEAAH/QUYEvrsY/12Zt1mZtxj8AAAA/NgEAAAAAAAABaAMAAL4BAAB/0FGBL67GP1ZjNVZjNcY/AAAAP0UBAAAAAAAAAWkDAAC+AQAAb5YnkWnYxj9WYzVWYzXGPwAAAD9FAQAAAAAAAAFqAwAAvgEAAG+WJ5Fp2MY/1l/91V/9xT8AAAA/RQEAAAAAAAABawMAAL4BAABfXP2gowLHP1ZcxVVcxcU/AAAAP0UBAAAAAAAAAWwDAAC+AQAAX1z9oKMCxz/VWI3VWI3FPwAAAD9FAQAAAAAAAAFtAwAAvgEAAF9c/aCjAsc/VlVVVVVVxT8AAAA/VQEAAAAAAAABbgMAAL4BAABPItOw3SzHP1ZVVVVVVcU/AAAAP1UBAAAAAAAAAW8DAAC+AQAAQeiowBdXxz/WUR3VUR3FPwAAAD9VAQAAAAAAAAFwAwAAvgEAAEHoqMAXV8c/Vk7lVE7lxD8AAAA/ZQEAAAAAAAABcQMAAL4BAAAxrn7QUYHHP1ZO5VRO5cQ/AAAAP2UBAAAAAAAAAXIDAAC+AQAAMa5+0FGBxz/VSq3USq3EPwAAAD90AQAAAAAAAAFzAwAAvgEAACF0VOCLq8c/1Uqt1EqtxD8AAAA/hAEAAAAAAAABdAMAAL4BAADBF1c/6KjIP9yzPduzPcs/AAAAPwAAAAAAAAAAAXUDAAC+AQAAs90sTyLTyD9ct3Vbt3XLPwAAAD8fAAAAAAAAAAF2AwAAvgEAAKOjAl9c/cg/XLd1W7d1yz8AAAA/TgAAAAAAAAABdwMAAL4BAACRadhulifJP1y3dVu3dcs/AAAAP04AAAAAAAAAAXgDAAC+AQAAkWnYbpYnyT/cuq3buq3LPwAAAD9tAAAAAAAAAAF5AwAAvgEAAIEvrn7QUck/Xb7lW77lyz8AAAA/jAAAAAAAAAABegMAAL4BAABx9YOOCnzJP12+5Vu+5cs/AAAAP5wAAAAAAAAAAXsDAAC+AQAAcfWDjgp8yT/cwR3cwR3MPwAAAD+rAAAAAAAAAAF8AwAAvgEAAHH1g44KfMk/XMVVXMVVzD8AAAA/ywAAAAAAAAABfQMAAL4BAABhu1meRKbJP97IjdzIjcw/AAAAP8sAAAAAAAAAAX4DAAC+AQAAUYEvrn7QyT/eyI3cyI3MPwAAAD8JAQAAAAAAAAF/AwAAvgEAAEFHBb64+sk/3siN3MiNzD8AAAA/CQEAAAAAAAABgAMAAL4BAABBRwW+uPrJP17MxVzMxcw/AAAAPygBAAAAAAAAAYEDAAC+AQAAMQ3bzfIkyj9ezMVczMXMPwAAAD8oAQAAAAAAAAGCAwAAvgEAACHTsN0sT8o/XszFXMzFzD8AAAA/OAEAAAAAAAABgwMAAL4BAAADX1z9oKPKP17MxVzMxcw/AAAAP0gBAAAAAAAAAYQDAAC+AQAA8yQyDdvNyj9ezMVczMXMPwAAAD9IAQAAAAAAAAGFAwAAvgEAANOw3SxPIss/XszFXMzFzD8AAAA/SAEAAAAAAAABhgMAAL4BAADTsN0sTyLLP97IjdzIjcw/AAAAP1cBAAAAAAAAAYcDAAC+AQAAszyJTMN2yz9cxVVcxVXMPwAAAD9XAQAAAAAAAAGIAwAAvgEAAJPINGw3y8s/Xb7lW77lyz8AAAA/VwEAAAAAAAABiQMAAL4BAACTyDRsN8vLP9y6rdu6rcs/AAAAP1cBAAAAAAAAAYoDAAC+AQAAc1Tgi6sfzD9ct3Vbt3XLPwAAAD9nAQAAAAAAAAGLAwAAvgEAAGUatpvlScw/3LM927M9yz8AAAA/ZwEAAAAAAAABjAMAAL4BAABV4IurH3TMP1uwBVuwBcs/AAAAP2cBAAAAAAAAAY0DAAC+AQAARaZhu1mezD/brM3arM3KPwAAAD93AQAAAAAAAAGOAwAAvgEAACUyDdvN8sw/W6mVWqmVyj8AAAA/dwEAAAAAAAABjwMAAL4BAAAV+OLqBx3NP9ulXdqlXco/AAAAP3cBAAAAAAAAAZADAAC+AQAABb64+kFHzT9aoiVaoiXKPwAAAD93AQAAAAAAAAGRAwAAvgEAAPWDjgp8cc0/WqIlWqIlyj8AAAA/dwEAAAAAAAABkgMAAL4BAADXDzoq8MXNP1ubtVmbtck/AAAAP4YBAAAAAAAAAZMDAAC+AQAAt5vlSWQazj/al33Zl33JPwAAAD+GAQAAAAAAAAGUAwAAvgEAALeb5UlkGs4/WpRFWZRFyT8AAAA/hgEAAAAAAAABlQMAAL4BAACnYbtZnkTOP1qURVmURck/AAAAP5YBAAAAAAAAAZYDAAC+AQAAlyeRadhuzj/akA3ZkA3JPwAAAD+WAQAAAAAAAAGXAwAAvgEAAIftZnkSmc4/WY3VWI3VyD8AAAA/lgEAAAAAAAABmAMAAL4BAAB3szyJTMPOP1mN1ViN1cg/AAAAP5YBAAAAAAAAAZkDAAC+AQAAZ3kSmYbtzj9ZhmVYhmXIPwAAAD+lAQAAAAAAAAGaAwAAvgEAAFc/6KjAF88/2IIt2IItyD8AAAA/pQEAAAAAAAABmwMAAL4BAABHBb64+kHPP1h/9Vd/9cc/AAAAP6UBAAAAAAAAAZwDAAC+AQAAOcuTyDRszz/Ze73Xe73HPwAAAD+1AQAAAAAAAAGdAwAAvgEAACmRadhuls8/2Xu913u9xz8AAAA/tQEAAAAAAAABngMAAL4BAAAZVz/oqMDPP1h4hVd4hcc/AAAAP7UBAAAAAAAAAZ8DAAC+AQAACR0V+OLqzz/YdE3XdE3HPwAAAD/FAQAAAAAAAAGgAwAAvgEAAHxx9YOOCtA/2HRN13RNxz8AAAA/xQEAAAAAAAABoQMAAL4BAAB0VOCLqx/QP1hxFVdxFcc/AAAAP8UBAAAAAAAAAaIDAAC+AQAAbDfLk8g00D9YcRVXcRXHPwAAAD/UAQAAAAAAAAGjAwAAvgEAAGQatpvlSdA/123d1m3dxj8AAAA/1AEAAAAAAAABpAMAAL4BAADmSWQatpvRP9ue7dme7ck/AAAAPwAAAAAAAAAAAaUDAAC+AQAA5klkGrab0T9aoiVaoiXKPwAAAD8QAAAAAAAAAAGmAwAAvgEAAN4sTyLTsNE/26Vd2qVdyj8AAAA/IAAAAAAAAAABpwMAAL4BAADWDzoq8MXRP1uplVqplco/AAAAPy8AAAAAAAAAAagDAAC+AQAAzvIkMg3b0T/brM3arM3KPwAAAD8/AAAAAAAAAAGpAwAAvgEAAM7yJDIN29E/W7AFW7AFyz8AAAA/TgAAAAAAAAABqgMAAL4BAADG1Q86KvDRP9yzPduzPcs/AAAAP04AAAAAAAAAAasDAAC+AQAAvrj6QUcF0j9ct3Vbt3XLPwAAAD9OAAAAAAAAAAGsAwAAvgEAAL64+kFHBdI/3Lqt27qtyz8AAAA/TgAAAAAAAAABrQMAAL4BAAC2m+VJZBrSP9y6rdu6rcs/AAAAP14AAAAAAAAAAa4DAAC+AQAAtpvlSWQa0j9dvuVbvuXLPwAAAD9eAAAAAAAAAAGvAwAAvgEAALab5UlkGtI/3MEd3MEdzD8AAAA/XgAAAAAAAAABsAMAAL4BAACuftBRgS/SP1zFVVzFVcw/AAAAP24AAAAAAAAAAbEDAAC+AQAApmG7WZ5E0j/eyI3cyI3MPwAAAD9uAAAAAAAAAAGyAwAAvgEAAJ5EpmG7WdI/XszFXMzFzD8AAAA/dwAAAAAAAAABswMAAL4BAACWJ5Fp2G7SP97P/dzP/cw/AAAAP3cAAAAAAAAAAbQDAAC+AQAAjgp8cfWD0j/ez/3cz/3MPwAAAD+HAAAAAAAAAAG1AwAAvgEAAI4KfHH1g9I/XtM1XdM1zT8AAAA/hwAAAAAAAAABtgMAAL4BAACG7WZ5EpnSP97Wbd3Wbc0/AAAAP5cAAAAAAAAAAbcDAAC+AQAAftBRgS+u0j/e1m3d1m3NPwAAAD+2AAAAAAAAAAG4AwAAvgEAAHazPIlMw9I/3tZt3dZtzT8AAAA/xQAAAAAAAAABuQMAAL4BAABulieRadjSP97Wbd3Wbc0/AAAAP8UAAAAAAAAAAboDAAC+AQAAYFz9oKMC0z/e1m3d1m3NPwAAAD/VAAAAAAAAAAG7AwAAvgEAAFg/6KjAF9M/XtM1XdM1zT8AAAA/5QAAAAAAAAABvAMAAL4BAABQItOw3SzTP17TNV3TNc0/AAAAP+UAAAAAAAAAAb0DAAC+AQAAUCLTsN0s0z/ez/3cz/3MPwAAAD/lAAAAAAAAAAG+AwAAvgEAAEgFvrj6QdM/XszFXMzFzD8AAAA/9AAAAAAAAAABvwMAAL4BAAA4y5PINGzTP17MxVzMxcw/AAAAP/QAAAAAAAAAAcADAAC+AQAAOMuTyDRs0z/eyI3cyI3MPwAAAD/0AAAAAAAAAAHBAwAAvgEAADjLk8g0bNM/XMVVXMVVzD8AAAA/9AAAAAAAAAABwgMAAL4BAAAokWnYbpbTP9zBHdzBHcw/AAAAPwQBAAAAAAAAAcMDAAC+AQAAKJFp2G6W0z9dvuVbvuXLPwAAAD8EAQAAAAAAAAHEAwAAvgEAACB0VOCLq9M/XLd1W7d1yz8AAAA/BAEAAAAAAAABxQMAAL4BAAAYVz/oqMDTP1y3dVu3dcs/AAAAPxQBAAAAAAAAAcYDAAC+AQAAEDoq8MXV0z9bsAVbsAXLPwAAAD8UAQAAAAAAAAHHAwAAvgEAAAgdFfji6tM/W7AFW7AFyz8AAAA/FAEAAAAAAAAByAMAAL4BAAAAAAAAAADUP1uplVqplco/AAAAPxQBAAAAAAAAAckDAAC+AQAA+OLqBx0V1D/bpV3apV3KPwAAAD8jAQAAAAAAAAHKAwAAvgEAAPDF1Q86KtQ/WqIlWqIlyj8AAAA/IwEAAAAAAAABywMAAL4BAADoqMAXVz/UP1ubtVmbtck/AAAAPyMBAAAAAAAAAcwDAAC+AQAA4IurH3RU1D9bm7VZm7XJPwAAAD8jAQAAAAAAAAHNAwAAvgEAAOCLqx90VNQ/2pd92Zd9yT8AAAA/MwEAAAAAAAABzgMAAL4BAADSUYEvrn7UP1qURVmURck/AAAAPzMBAAAAAAAAAc8DAAC+AQAAyjRsN8uT1D9ZjdVYjdXIPwAAAD8zAQAAAAAAAAHQAwAAvgEAAMIXVz/oqNQ/2Ymd2ImdyD8AAAA/MwEAAAAAAAAB0QMAAL4BAAC6+kFHBb7UP1mGZViGZcg/AAAAP0IBAAAAAAAAAdIDAAC+AQAAst0sTyLT1D/Ygi3Ygi3IPwAAAD9CAQAAAAAAAAHTAwAAvgEAAKrAF1c/6NQ/2IIt2IItyD8AAAA/QgEAAAAAAAAB1AMAAL4BAACqwBdXP+jUP1h/9Vd/9cc/AAAAP0IBAAAAAAAAAdUDAAC+AQAAoKMCX1z91D/Ze73Xe73HPwAAAD9SAQAAAAAAAAHWAwAAvgEAAJiG7WZ5EtU/2Xu913u9xz8AAAA/UgEAAAAAAAAB1wMAAL4BAACQadhulifVP1h4hVd4hcc/AAAAP1IBAAAAAAAAAdgDAAC+AQAAkGnYbpYn1T/YdE3XdE3HPwAAAD9iAQAAAAAAAAHZAwAAvgEAAIhMw3azPNU/2HRN13RNxz8AAAA/YgEAAAAAAAAB2gMAAL4BAACAL65+0FHVP9h0Tdd0Tcc/AAAAP3EBAAAAAAAAAdsDAAC+AQAAgC+uftBR1T9YcRVXcRXHPwAAAD9xAQAAAAAAAAHcAwAAvgEAAHoSmYbtZtU/WHEVV3EVxz8AAAA/gQEAAAAAAAAB3QMAAL4BAAC8WZ5EpmHhP1qiJVqiJco/AAAAPwAAAAAAAAAAAd4DAAC+AQAAvFmeRKZh4T/bpV3apV3KPwAAAD9eAAAAAAAAAAHfAwAAvgEAALxZnkSmYeE/W6mVWqmVyj8AAAA/jQAAAAAAAAAB4AMAAL4BAAC8WZ5EpmHhP9uszdqszco/AAAAP5wAAAAAAAAAAeEDAAC+AQAAOMuTyDRs4T/brM3arM3KPwAAAD+sAAAAAAAAAAHiAwAAvgEAADjLk8g0bOE/W7AFW7AFyz8AAAA/uwAAAAAAAAAB4wMAAL4BAAC0PIlMw3bhP1uwBVuwBcs/AAAAP8sAAAAAAAAAAeQDAAC+AQAAtDyJTMN24T/csz3bsz3LPwAAAD/LAAAAAAAAAAHlAwAAvgEAADCuftBRgeE/3LM927M9yz8AAAA/ywAAAAAAAAAB5gMAAL4BAACsH3RU4IvhP9yzPduzPcs/AAAAP/oAAAAAAAAAAecDAAC+AQAAKJFp2G6W4T/csz3bsz3LPwAAAD8KAQAAAAAAAAHoAwAAvgEAAKQCX1z9oOE/3LM927M9yz8AAAA/CgEAAAAAAAAB6QMAAL4BAAAhdFTgi6vhP9yzPduzPcs/AAAAPxkBAAAAAAAAAeoDAAC+AQAAnOVJZBq24T/csz3bsz3LPwAAAD8pAQAAAAAAAAHrAwAAvgEAABlXP+iowOE/3LM927M9yz8AAAA/KQEAAAAAAAAB7AMAAL4BAACUyDRsN8vhP9yzPduzPcs/AAAAP0gBAAAAAAAAAe0DAAC+AQAAEToq8MXV4T/csz3bsz3LPwAAAD9IAQAAAAAAAAHuAwAAvgEAAIyrH3RU4OE/3LM927M9yz8AAAA/WAEAAAAAAAAB7wMAAL4BAAAIHRX44urhP9yzPduzPcs/AAAAP1gBAAAAAAAAAfADAAC+AQAAhI4KfHH14T/csz3bsz3LPwAAAD9nAQAAAAAAAAHxAwAAvgEAAAAAAAAAAOI/3LM927M9yz8AAAA/dwEAAAAAAAAB8gMAAL4BAAB8cfWDjgriP9yzPduzPcs/AAAAP3cBAAAAAAAAAfMDAAC+AQAA+OLqBx0V4j/csz3bsz3LPwAAAD93AQAAAAAAAAH0AwAAvgEAAHVU4IurH+I/3LM927M9yz8AAAA/dwEAAAAAAAAB9QMAAL4BAAB1VOCLqx/iP1uwBVuwBcs/AAAAP3cBAAAAAAAAAfYDAAC+AQAA8MXVDzoq4j9bsAVbsAXLPwAAAD+HAQAAAAAAAAH3AwAAvgEAAG03y5PINOI/26zN2qzNyj8AAAA/hwEAAAAAAAAB+AMAAL4BAABtN8uTyDTiP1uplVqplco/AAAAP4cBAAAAAAAAAfkDAAC+AQAA6KjAF1c/4j9bqZVaqZXKPwAAAD+WAQAAAAAAAAH6AwAAvgEAAGUatpvlSeI/26Vd2qVdyj8AAAA/lgEAAAAAAAAB+wMAAL4BAADgi6sfdFTiP9ulXdqlXco/AAAAP50BAAAAAAAAAfwDAAC+AQAA4IurH3RU4j9aoiVaoiXKPwAAAD+tAQAAAAAAAAH9AwAAvgEAAF39oKMCX+I/257t2Z7tyT8AAAA/rQEAAAAAAAAB/gMAAL4BAADYbpYnkWniP9ue7dme7ck/AAAAP60BAAAAAAAAAf8DAAC+AQAA2G6WJ5Fp4j9bm7VZm7XJPwAAAD+8AQAAAAAAAAEABAAAvgEAAFXgi6sfdOI/W5u1WZu1yT8AAAA/vAEAAAAAAAABAQQAAL4BAADQUYEvrn7iP9qXfdmXfck/AAAAP7wBAAAAAAAAAQIEAAC+AQAA0FGBL65+4j9alEVZlEXJPwAAAD+8AQAAAAAAAAEDBAAAvgEAAE3DdrM8ieI/WpRFWZRFyT8AAAA/zAEAAAAAAAABBAQAAL4BAADJNGw3y5PiP9qQDdmQDck/AAAAP8wBAAAAAAAAAQUEAAC+AQAAyTRsN8uT4j9ZjdVYjdXIPwAAAD/MAQAAAAAAAAEGBAAAvgEAAEWmYbtZnuI/WY3VWI3VyD8AAAA/3AEAAAAAAAABBwQAAL4BAADBF1c/6KjiP9mJndiJncg/AAAAP9wBAAAAAAAAAQgEAAC+AQAAPYlMw3az4j/ZiZ3YiZ3IPwAAAD/rAQAAAAAAAAEJBAAAvgEAAD2JTMN2s+I/WYZlWIZlyD8AAAA/6wEAAAAAAAABCgQAAL4BAAC5+kFHBb7iP9iCLdiCLcg/AAAAP+sBAAAAAAAAAQsEAAC+AQAANWw3y5PI4j9Yf/VXf/XHPwAAAD/rAQAAAAAAAAEMBAAAvgEAADVsN8uTyOI/2Xu913u9xz8AAAA/+wEAAAAAAAABDQQAAL4BAACx3SxPItPiP1h4hVd4hcc/AAAAP/sBAAAAAAAAAQ4EAAC+AQAAsd0sTyLT4j/YdE3XdE3HPwAAAD8LAgAAAAAAAAEPBAAAvgEAAC1PItOw3eI/2HRN13RNxz8AAAA/CwIAAAAAAAABEAQAAL4BAAAtTyLTsN3iP1hxFVdxFcc/AAAAPwsCAAAAAAAAAREEAAC+AQAALU8i07Dd4j/Xbd3Wbd3GPwAAAD8LAgAAAAAAAAESBAAAvgEAAKnAF1c/6OI/V2qlVmqlxj8AAAA/GgIAAAAAAAABEwQAAL4BAAAmMg3bzfLiP1dqpVZqpcY/AAAAPxoCAAAAAAAAARQEAAC+AQAAJjIN283y4j/XZm3WZm3GPwAAAD8aAgAAAAAAAAEVBAAAvgEAACYyDdvN8uI/VmM1VmM1xj8AAAA/KgIAAAAAAAABFgQAAL4BAAChowJfXP3iP9Zf/dVf/cU/AAAAPyoCAAAAAAAAARcEAAC+AQAAHhX44uoH4z/WX/3VX/3FPwAAAD85AgAAAAAAAAEYBAAAvgEAAB4V+OLqB+M/VlzFVVzFxT8AAAA/OQIAAAAAAAABGQQAAL4BAAAeFfji6gfjP9VYjdVYjcU/AAAAPzkCAAAAAAAAARoEAAC+AQAAmYbtZnkS4z9WVVVVVVXFPwAAAD9JAgAAAAAAAAEbBAAAvgEAABb44uoHHeM/1lEd1VEdxT8AAAA/WQIAAAAAAAABHAQAAL4BAACRadhulifjP9ZRHdVRHcU/AAAAP3gCAAAAAAAAAR0EAAC+AQAADtvN8iQy4z/WUR3VUR3FPwAAAD+IAgAAAAAAAAEeBAAAvgEAADoq8MXVD+Q/W5u1WZu1yT8AAAA/AAAAAAAAAAABHwQAAL4BAAA6KvDF1Q/kP9ue7dme7ck/AAAAP04AAAAAAAAAASAEAAC+AQAAOirwxdUP5D9aoiVaoiXKPwAAAD9eAAAAAAAAAAEhBAAAvgEAADoq8MXVD+Q/26Vd2qVdyj8AAAA/XgAAAAAAAAABIgQAAL4BAAA6KvDF1Q/kP1uplVqplco/AAAAP20AAAAAAAAAASMEAAC+AQAAOirwxdUP5D/brM3arM3KPwAAAD99AAAAAAAAAAEkBAAAvgEAALab5UlkGuQ/26zN2qzNyj8AAAA/fQAAAAAAAAABJQQAAL4BAAC2m+VJZBrkP1uwBVuwBcs/AAAAP40AAAAAAAAAASYEAAC+AQAAtpvlSWQa5D/csz3bsz3LPwAAAD+NAAAAAAAAAAEnBAAAvgEAALab5UlkGuQ/XLd1W7d1yz8AAAA/nAAAAAAAAAABKAQAAL4BAAAzDdvN8iTkP9y6rdu6rcs/AAAAP5wAAAAAAAAAASkEAAC+AQAArn7QUYEv5D/cuq3buq3LPwAAAD+sAAAAAAAAAAEqBAAAvgEAAK5+0FGBL+Q/Xb7lW77lyz8AAAA/rAAAAAAAAAABKwQAAL4BAACuftBRgS/kP9zBHdzBHcw/AAAAP7wAAAAAAAAAASwEAAC+AQAArn7QUYEv5D9dvuVbvuXLPwAAAD8VAQAAAAAAAAEtBAAAvgEAACvwxdUPOuQ/Xb7lW77lyz8AAAA/JQEAAAAAAAABLgQAAL4BAACmYbtZnkTkP9y6rdu6rcs/AAAAPyUBAAAAAAAAAS8EAAC+AQAApmG7WZ5E5D9ct3Vbt3XLPwAAAD81AQAAAAAAAAEwBAAAvgEAACPTsN0sT+Q/XLd1W7d1yz8AAAA/RAEAAAAAAAABMQQAAL4BAAAj07DdLE/kP9yzPduzPcs/AAAAP0QBAAAAAAAAATIEAAC+AQAAnkSmYbtZ5D9bsAVbsAXLPwAAAD9EAQAAAAAAAAEzBAAAvgEAAJ5EpmG7WeQ/26zN2qzNyj8AAAA/VAEAAAAAAAABNAQAAL4BAACeRKZhu1nkP1uplVqplco/AAAAP1QBAAAAAAAAATUEAAC+AQAAG7ab5Ulk5D/bpV3apV3KPwAAAD9UAQAAAAAAAAE2BAAAvgEAABu2m+VJZOQ/WqIlWqIlyj8AAAA/VAEAAAAAAAABNwQAAL4BAACWJ5Fp2G7kP9ue7dme7ck/AAAAP2MBAAAAAAAAATgEAAC+AQAAlieRadhu5D9bm7VZm7XJPwAAAD9jAQAAAAAAAAE5BAAAvgEAABOZhu1meeQ/2pd92Zd9yT8AAAA/YwEAAAAAAAABOgQAAL4BAACOCnxx9YPkP1qURVmURck/AAAAP3MBAAAAAAAAATsEAAC+AQAAC3xx9YOO5D/akA3ZkA3JPwAAAD9zAQAAAAAAAAE8BAAAvgEAAAt8cfWDjuQ/WY3VWI3VyD8AAAA/gwEAAAAAAAABPQQAAL4BAACH7WZ5EpnkP1mN1ViN1cg/AAAAP4MBAAAAAAAAAT4EAAC+AQAAA19c/aCj5D9ZhmVYhmXIPwAAAD+DAQAAAAAAAAE/BAAAvgEAAANfXP2go+Q/2IIt2IItyD8AAAA/gwEAAAAAAAABQAQAAL4BAAB/0FGBL67kP1h/9Vd/9cc/AAAAP5IBAAAAAAAAAUEEAAC+AQAA+0FHBb645D9Yf/VXf/XHPwAAAD+SAQAAAAAAAAFCBAAAvgEAAPtBRwW+uOQ/2Xu913u9xz8AAAA/kgEAAAAAAAABQwQAAL4BAAB3szyJTMPkP1h4hVd4hcc/AAAAP6IBAAAAAAAAAUQEAAC+AQAA8yQyDdvN5D/YdE3XdE3HPwAAAD+iAQAAAAAAAAFFBAAAvgEAAG+WJ5Fp2OQ/2HRN13RNxz8AAAA/sgEAAAAAAAABRgQAAL4BAABvlieRadjkP1hxFVdxFcc/AAAAP7IBAAAAAAAAAUcEAAC+AQAAb5YnkWnY5D/Xbd3Wbd3GPwAAAD/BAQAAAAAAAAFIBAAAvgEAAG+WJ5Fp2OQ/V2qlVmqlxj8AAAA/0QEAAAAAAAABSQQAAL4BAADrBx0V+OLkP1dqpVZqpcY/AAAAP9EBAAAAAAAAAUoEAAC+AQAA6wcdFfji5D/XZm3WZm3GPwAAAD/RAQAAAAAAAAFLBAAAvgEAAGd5EpmG7eQ/12Zt1mZtxj8AAAA/4AEAAAAAAAABTAQAAL4BAABneRKZhu3kP1ZjNVZjNcY/AAAAP+ABAAAAAAAAAU0EAAC+AQAA5OoHHRX45D9WYzVWYzXGPwAAAD/wAQAAAAAAAAFOBAAAvgEAAOTqBx0V+OQ/1l/91V/9xT8AAAA/AAIAAAAAAAABTwQAAL4BAABfXP2gowLlP9Zf/dVf/cU/AAAAPwACAAAAAAAAAVAEAAC+AQAAX1z9oKMC5T9WXMVVXMXFPwAAAD8fAgAAAAAAAAFRBAAAvgEAANzN8iQyDeU/VlzFVVzFxT8AAAA/HwIAAAAAAAABUgQAAL4BAABXP+iowBflP1ZcxVVcxcU/AAAAPx8CAAAAAAAAAVMEAAC+AQAA1LDdLE8i5T9WXMVVXMXFPwAAAD+MAgAAAAAAAAFUBAAAvgEAAHgSmYbtZqk/2Xu913u9xz8AAAA/AAAAAAAAAAABVQQAAL4BAAD84uoHHRWoP1h4hVd4hcc/AAAAPxAAAAAAAAAAAVYEAAC+AQAAOMuTyDRspz9YeIVXeIXHPwAAAD8QAAAAAAAAAAFXBAAAvgEAAHizPIlMw6Y/WHiFV3iFxz8AAAA/EAAAAAAAAAABWAQAAL4BAAC4m+VJZBqmP1h4hVd4hcc/AAAAPyAAAAAAAAAAAVkEAAC+AQAA+IOOCnxxpT9YeIVXeIXHPwAAAD8gAAAAAAAAAAFaBAAAvgEAADhsN8uTyKQ/WHiFV3iFxz8AAAA/IAAAAAAAAAABWwQAAL4BAAB0VOCLqx+kP1h4hVd4hcc/AAAAPy8AAAAAAAAAAVwEAAC+AQAA9CQyDdvNoj9YeIVXeIXHPwAAAD8vAAAAAAAAAAFdBAAAvgEAAPDF1Q86KqA/WHiFV3iFxz8AAAA/LwAAAAAAAAABXgQAAL4BAADgLE8i07CdP1h4hVd4hcc/AAAAPz8AAAAAAAAAAV8EAAC+AQAAWP2gowJfnD9YeIVXeIXHPwAAAD8/AAAAAAAAAAFgBAAAvgEAAFieRKZhu5k/WHiFV3iFxz8AAAA/PwAAAAAAAAABYQQAAL4BAADYbpYnkWmYP1h4hVd4hcc/AAAAPz8AAAAAAAAAAWIEAAC+AQAA2A86KvDFlT9YeIVXeIXHPwAAAD9OAAAAAAAAAAFjBAAAvgEAAFjgi6sfdJQ/WHiFV3iFxz8AAAA/TgAAAAAAAAABZAQAAL4BAABUgS+uftCRP1h4hVd4hcc/AAAAP04AAAAAAAAAAWUEAAC+AQAA0FGBL65+kD9YeIVXeIXHPwAAAD9OAAAAAAAAAAFmBAAAvgEAAKBEpmG7WY4/WHiFV3iFxz8AAAA/XgAAAAAAAAABZwQAAL4BAACY5UlkGraLP1h4hVd4hcc/AAAAP14AAAAAAAAAAWgEAAC+AQAAmIbtZnkSiT9YeIVXeIXHPwAAAD9uAAAAAAAAAAFpBAAAvgEAAJgnkWnYboY/WHiFV3iFxz8AAAA/bgAAAAAAAAABagQAAL4BAACQyDRsN8uDP1h4hVd4hcc/AAAAP30AAAAAAAAAAWsEAAC+AQAAkGnYbpYngT9YeIVXeIXHPwAAAD99AAAAAAAAAAFsBAAAvgEAABAV+OLqB30/WHiFV3iFxz8AAAA/fQAAAAAAAAABbQQAAL4BAAAQFfji6gd9P9l7vdd7vcc/AAAAP40AAAAAAAAAAW4EAAC+AQAAIFc/6KjAdz9Yf/VXf/XHPwAAAD+NAAAAAAAAAAFvBAAAvgEAACCZhu1meXI/2Ymd2ImdyD8AAAA/nQAAAAAAAAABcAQAAL4BAAAgtpvlSWRqP1mN1ViN1cg/AAAAP50AAAAAAAAAAXEEAAC+AQAAILab5Ulkaj9alEVZlEXJPwAAAD+dAAAAAAAAAAFyBAAAvgEAAEB0VOCLq18/2pd92Zd9yT8AAAA/rAAAAAAAAAABcwQAAL4BAABAdFTgi6tfP9ue7dme7ck/AAAAP6wAAAAAAAAAAXQEAAC+AQAAQHRU4IurXz9bqZVaqZXKPwAAAD+sAAAAAAAAAAF1BAAAvgEAAEB0VOCLq18/26zN2qzNyj8AAAA/vAAAAAAAAAABdgQAAL4BAABAdFTgi6tfP9yzPduzPcs/AAAAP7wAAAAAAAAAAXcEAAC+AQAAQHRU4IurXz9ct3Vbt3XLPwAAAD+8AAAAAAAAAAF4BAAAvgEAAEB0VOCLq18/3Lqt27qtyz8AAAA/vAAAAAAAAAABeQQAAL4BAABAdFTgi6tfP9zBHdzBHcw/AAAAP7wAAAAAAAAAAXoEAAC+AQAAQHRU4IurXz9cxVVcxVXMPwAAAD/LAAAAAAAAAAF7BAAAvgEAAEB0VOCLq18/XszFXMzFzD8AAAA/ywAAAAAAAAABfAQAAL4BAABAdFTgi6tfP97P/dzP/cw/AAAAP8sAAAAAAAAAAX0EAAC+AQAAQHRU4IurXz/e1m3d1m3NPwAAAD/LAAAAAAAAAAF+BAAAvgEAAEB0VOCLq18/3t3d3d3dzT8AAAA/2wAAAAAAAAABfwQAAL4BAAAgtpvlSWRqP97kTd7kTc4/AAAAP9sAAAAAAAAAAYAEAAC+AQAAIJmG7WZ5cj/g673e673OPwAAAD/bAAAAAAAAAAGBBAAAvgEAACBXP+iowHc/4PIt3/Itzz8AAAA/6wAAAAAAAAABggQAAL4BAAAQFfji6gd9P+DyLd/yLc8/AAAAP+sAAAAAAAAAAYMEAAC+AQAAkGnYbpYngT/g+Z3f+Z3PPwAAAD/rAAAAAAAAAAGEBAAAvgEAAJDINGw3y4M/YP3VX/3Vzz8AAAA/+gAAAAAAAAABhQQAAL4BAACYJ5Fp2G6GP3AAB3AAB9A/AAAAP/oAAAAAAAAAAYYEAAC+AQAAmOVJZBq2iz8xAiMwAiPQPwAAAD/6AAAAAAAAAAGHBAAAvgEAANBRgS+ufpA/8QM/8AM/0D8AAAA/+gAAAAAAAAABiAQAAL4BAABUgS+uftCRP7EFW7AFW9A/AAAAP/oAAAAAAAAAAYkEAAC+AQAA1LDdLE8ikz+xBVuwBVvQPwAAAD8KAQAAAAAAAAGKBAAAvgEAAFjgi6sfdJQ/cQd3cAd30D8AAAA/CgEAAAAAAAABiwQAAL4BAABUP+iowBeXPzEJkzAJk9A/AAAAPwoBAAAAAAAAAYwEAAC+AQAA2G6WJ5FpmD8xCZMwCZPQPwAAAD8aAQAAAAAAAAGNBAAAvgEAAFieRKZhu5k/8Qqv8Aqv0D8AAAA/GgEAAAAAAAABjgQAAL4BAABY/aCjAl+cP/EKr/AKr9A/AAAAPxoBAAAAAAAAAY8EAAC+AQAA4CxPItOwnT/xCq/wCq/QPwAAAD8aAQAAAAAAAAGQBAAAvgEAALDdLE8i06A/8Qqv8Aqv0D8AAAA/KQEAAAAAAAABkQQAAL4BAAB09YOOCnyhP/EKr/AKr9A/AAAAPykBAAAAAAAAAZIEAAC+AQAAtDyJTMN2oz/xCq/wCq/QPwAAAD8pAQAAAAAAAAGTBAAAvgEAADhsN8uTyKQ/8Qqv8Aqv0D8AAAA/KQEAAAAAAAABlAQAAL4BAAC4m+VJZBqmP/EKr/AKr9A/AAAAPzkBAAAAAAAAAZUEAAC+AQAA/OLqBx0VqD/xCq/wCq/QPwAAAD85AQAAAAAAAAGWBAAAvgEAAHgSmYbtZqk/8Qqv8Aqv0D8AAAA/OQEAAAAAAAABlwQAAL4BAAC8WZ5EpmGrP/EKr/AKr9A/AAAAPzkBAAAAAAAAAZgEAAC+AQAA/KCjAl9crT/xCq/wCq/QPwAAAD9IAQAAAAAAAAGZBAAAvgEAAEDoqMAXV68/8Qqv8Aqv0D8AAAA/SAEAAAAAAAABmgQAAL4BAADAF1c/6KiwP/EKr/AKr9A/AAAAP0gBAAAAAAAAAZsEAAC+AQAAoqMCX1z9sD/xCq/wCq/QPwAAAD9IAQAAAAAAAAGcBAAAvgEAAGK7WZ5EprE/8Qqv8Aqv0D8AAAA/WAEAAAAAAAABnQQAAL4BAABCRwW+uPqxPzEJkzAJk9A/AAAAP1gBAAAAAAAAAZ4EAAC+AQAAItOw3SxPsj9xB3dwB3fQPwAAAD9YAQAAAAAAAAGfBAAAvgEAAOTqBx0V+LI/cQd3cAd30D8AAAA/WAEAAAAAAAABoAQAAL4BAADEdrM8iUyzP7EFW7AFW9A/AAAAP2gBAAAAAAAAAaEEAAC+AQAApAJfXP2gsz+xBVuwBVvQPwAAAD9oAQAAAAAAAAGiBAAAvgEAAKQCX1z9oLM/8QM/8AM/0D8AAAA/aAEAAAAAAAABowQAAL4BAACGjgp8cfWzP/EDP/ADP9A/AAAAP3cBAAAAAAAAAaQEAAC+AQAAZhq2m+VJtD8xAiMwAiPQPwAAAD93AQAAAAAAAAGlBAAAvgEAAGYatpvlSbQ/cAAHcAAH0D8AAAA/dwEAAAAAAAABpgQAAL4BAABmGrab5Um0P2D91V/91c8/AAAAP3cBAAAAAAAAAacEAAC+AQAAZhq2m+VJtD/g+Z3f+Z3PPwAAAD+HAQAAAAAAAAGoBAAAvgEAAESmYbtZnrQ/4PIt3/Itzz8AAAA/hwEAAAAAAAABqQQAAL4BAAAkMg3bzfK0P+DyLd/yLc8/AAAAP4cBAAAAAAAAAaoEAAC+AQAAJDIN283ytD9g7/Ve7/XOPwAAAD+HAQAAAAAAAAGrBAAAvgEAACQyDdvN8rQ/4Ou93uu9zj8AAAA/lwEAAAAAAAABrAQAAL4BAAAkMg3bzfK0P2DohV7ohc4/AAAAP5cBAAAAAAAAAa0EAAC+AQAAJDIN283ytD/e5E3e5E3OPwAAAD+mAQAAAAAAAAGuBAAAvgEAACQyDdvN8rQ/XuEVXuEVzj8AAAA/pgEAAAAAAAABrwQAAL4BAAAEvrj6QUe1P17apV3apc0/AAAAP6YBAAAAAAAAAbAEAAC+AQAABL64+kFHtT/e1m3d1m3NPwAAAD+mAQAAAAAAAAGxBAAAvgEAAORJZBq2m7U/3s/93M/9zD8AAAA/tgEAAAAAAAABsgQAAL4BAADG1Q86KvC1P17MxVzMxcw/AAAAP7YBAAAAAAAAAbMEAAC+AQAAxtUPOirwtT9cxVVcxVXMPwAAAD+2AQAAAAAAAAG0BAAAvgEAAMbVDzoq8LU/Xb7lW77lyz8AAAA/xQEAAAAAAAABtQQAAL4BAADG1Q86KvC1P1y3dVu3dcs/AAAAP8UBAAAAAAAAAbYEAAC+AQAAxtUPOirwtT/csz3bsz3LPwAAAD/VAQAAAAAAAAG3BAAAvgEAAMbVDzoq8LU/W7AFW7AFyz8AAAA/1QEAAAAAAAABuAQAAL4BAADG1Q86KvC1P9uszdqszco/AAAAP9UBAAAAAAAAAbkEAAC+AQAAxtUPOirwtT9bqZVaqZXKPwAAAD/lAQAAAAAAAAG6BAAAvgEAAMbVDzoq8LU/26Vd2qVdyj8AAAA/5QEAAAAAAAABuwQAAL4BAADkSWQatpu1P1qiJVqiJco/AAAAP+UBAAAAAAAAAbwEAAC+AQAA5ElkGrabtT/bnu3Znu3JPwAAAD/lAQAAAAAAAAG9BAAAvgEAAAS+uPpBR7U/W5u1WZu1yT8AAAA/5QEAAAAAAAABvgQAAL4BAABEpmG7WZ60P1ubtVmbtck/AAAAP/QBAAAAAAAAAb8EAAC+AQAARKZhu1metD9alEVZlEXJPwAAAD/0AQAAAAAAAAHABAAAvgEAAIaOCnxx9bM/2pAN2ZANyT8AAAA/9AEAAAAAAAABwQQAAL4BAADEdrM8iUyzP9mJndiJncg/AAAAPwQCAAAAAAAAAcIEAAC+AQAA5OoHHRX4sj/ZiZ3YiZ3IPwAAAD8EAgAAAAAAAAHDBAAAvgEAAARfXP2go7I/2IIt2IItyD8AAAA/BAIAAAAAAAABxAQAAL4BAABCRwW+uPqxP1h/9Vd/9cc/AAAAPwQCAAAAAAAAAcUEAAC+AQAAgi+uftBRsT/Ze73Xe73HPwAAAD8UAgAAAAAAAAHGBAAAvgEAAKKjAl9c/bA/2Xu913u9xz8AAAA/FAIAAAAAAAABxwQAAL4BAADgi6sfdFSwP1h4hVd4hcc/AAAAPxQCAAAAAAAAAcgEAAC+AQAAAAAAAAAAsD9YeIVXeIXHPwAAAD8UAgAAAAAAAAHJBAAAvgEAAEDoqMAXV68/2HRN13RNxz8AAAA/IwIAAAAAAAABygQAAL4BAACA0FGBL66uP9h0Tdd0Tcc/AAAAPyMCAAAAAAAAAcsEAAC+AQAAvLj6QUcFrj/YdE3XdE3HPwAAAD8jAgAAAAAAAAHMBAAAvgEAAPygowJfXK0/2HRN13RNxz8AAAA/IwIAAAAAAAABzQQAAL4BAAA8iUzDdrOsP1hxFVdxFcc/AAAAPzMCAAAAAAAAAc4EAAC+AQAAfHH1g44KrD9YcRVXcRXHPwAAAD8zAgAAAAAAAAHPBAAAvgEAALxZnkSmYas/WHEVV3EVxz8AAAA/MwIAAAAAAAAB0AQAAL4BAAD4QUcFvriqP9dt3dZt3cY/AAAAPzMCAAAAAAAAAdEEAAC+AQAAOCrwxdUPqj/Xbd3Wbd3GPwAAAD9CAgAAAAAAAAHSBAAAvgEAAHgSmYbtZqk/123d1m3dxj8AAAA/QgIAAAAAAAAB0wQAAL4BAAC4+kFHBb6oP9dt3dZt3cY/AAAAP0ICAAAAAAAAAdQEAAC+AQAA/OLqBx0VqD/Xbd3Wbd3GPwAAAD9CAgAAAAAAAAHVBAAAvgEAADjLk8g0bKc/123d1m3dxj8AAAA/UgIAAAAAAAAB1gQAAL4BAAB4szyJTMOmP9dt3dZt3cY/AAAAP2ICAAAAAAAAAdcEAAC+AQAAuJvlSWQapj/Xbd3Wbd3GPwAAAD9iAgAAAAAAAAHYBAAAvgEAAPiDjgp8caU/123d1m3dxj8AAAA/cQIAAAAAAAAB2QQAAL4BAAA4bDfLk8ikP9dt3dZt3cY/AAAAP4ECAAAAAAAAAdoEAAC+AQAAWp5EpmG73T9XaqVWaqXGPwAAAD8AAAAAAAAAAAHbBAAAvgEAAGK7WZ5Ept0/V2qlVmqlxj8AAAA/AAAAAAAAAAAB3AQAAL4BAABq2G6WJ5HdP1dqpVZqpcY/AAAAPxAAAAAAAAAAAd0EAAC+AQAAcvWDjgp83T9XaqVWaqXGPwAAAD8QAAAAAAAAAAHeBAAAvgEAAIIvrn7QUd0/V2qlVmqlxj8AAAA/HwAAAAAAAAAB3wQAAL4BAACSadhulifdP1dqpVZqpcY/AAAAPx8AAAAAAAAAAeAEAAC+AQAAmobtZnkS3T9XaqVWaqXGPwAAAD8fAAAAAAAAAAHhBAAAvgEAAKrAF1c/6Nw/V2qlVmqlxj8AAAA/LwAAAAAAAAAB4gQAAL4BAAC6+kFHBb7cP1dqpVZqpcY/AAAAPy8AAAAAAAAAAeMEAAC+AQAAyjRsN8uT3D9XaqVWaqXGPwAAAD8vAAAAAAAAAAHkBAAAvgEAANpulieRadw/123d1m3dxj8AAAA/PwAAAAAAAAAB5QQAAL4BAADyxdUPOircP9dt3dZt3cY/AAAAPz8AAAAAAAAAAeYEAAC+AQAAAAAAAAAA3D/Xbd3Wbd3GPwAAAD8/AAAAAAAAAAHnBAAAvgEAABhXP+iowNs/WHEVV3EVxz8AAAA/PwAAAAAAAAAB6AQAAL4BAAAokWnYbpbbP9h0Tdd0Tcc/AAAAP04AAAAAAAAAAekEAAC+AQAAOMuTyDRs2z/YdE3XdE3HPwAAAD9OAAAAAAAAAAHqBAAAvgEAAFAi07DdLNs/2HRN13RNxz8AAAA/TgAAAAAAAAAB6wQAAL4BAABgXP2gowLbP1h4hVd4hcc/AAAAP04AAAAAAAAAAewEAAC+AQAAcJYnkWnY2j/Ze73Xe73HPwAAAD9eAAAAAAAAAAHtBAAAvgEAAIjtZnkSmdo/WH/1V3/1xz8AAAA/XgAAAAAAAAAB7gQAAL4BAACWJ5Fp2G7aP9iCLdiCLcg/AAAAP14AAAAAAAAAAe8EAAC+AQAApmG7WZ5E2j9ZhmVYhmXIPwAAAD9eAAAAAAAAAAHwBAAAvgEAAK5+0FGBL9o/2Ymd2ImdyD8AAAA/bQAAAAAAAAAB8QQAAL4BAAC2m+VJZBraP9mJndiJncg/AAAAP20AAAAAAAAAAfIEAAC+AQAAvrj6QUcF2j/ZiZ3YiZ3IPwAAAD9tAAAAAAAAAAHzBAAAvgEAAMbVDzoq8Nk/2pAN2ZANyT8AAAA/fQAAAAAAAAAB9AQAAL4BAADO8iQyDdvZP1qURVmURck/AAAAP30AAAAAAAAAAfUEAAC+AQAA1g86KvDF2T/al33Zl33JPwAAAD99AAAAAAAAAAH2BAAAvgEAANYPOirwxdk/W5u1WZu1yT8AAAA/jQAAAAAAAAAB9wQAAL4BAADeLE8i07DZP1qiJVqiJco/AAAAP40AAAAAAAAAAfgEAAC+AQAA5klkGrab2T9aoiVaoiXKPwAAAD+NAAAAAAAAAAH5BAAAvgEAAOZJZBq2m9k/W6mVWqmVyj8AAAA/nAAAAAAAAAAB+gQAAL4BAADmSWQatpvZP9uszdqszco/AAAAP5wAAAAAAAAAAfsEAAC+AQAA5klkGrab2T9bsAVbsAXLPwAAAD+cAAAAAAAAAAH8BAAAvgEAAOZJZBq2m9k/3LM927M9yz8AAAA/rAAAAAAAAAAB/QQAAL4BAADmSWQatpvZP1y3dVu3dcs/AAAAP6wAAAAAAAAAAf4EAAC+AQAA5klkGrab2T/cuq3buq3LPwAAAD+sAAAAAAAAAAH/BAAAvgEAAOZJZBq2m9k/3MEd3MEdzD8AAAA/rAAAAAAAAAABAAUAAL4BAADmSWQatpvZP1zFVVzFVcw/AAAAP7wAAAAAAAAAAQEFAAC+AQAA5klkGrab2T9ezMVczMXMPwAAAD+8AAAAAAAAAAECBQAAvgEAAOZJZBq2m9k/3s/93M/9zD8AAAA/vAAAAAAAAAABAwUAAL4BAADmSWQatpvZP17TNV3TNc0/AAAAP7wAAAAAAAAAAQQFAAC+AQAA5klkGrab2T9e2qVd2qXNPwAAAD/LAAAAAAAAAAEFBQAAvgEAAOZJZBq2m9k/3t3d3d3dzT8AAAA/ywAAAAAAAAABBgUAAL4BAADmSWQatpvZP17hFV7hFc4/AAAAP8sAAAAAAAAAAQcFAAC+AQAA5klkGrab2T/e5E3e5E3OPwAAAD/LAAAAAAAAAAEIBQAAvgEAAOZJZBq2m9k/4Ou93uu9zj8AAAA/2wAAAAAAAAABCQUAAL4BAADmSWQatpvZP2Dv9V7v9c4/AAAAP9sAAAAAAAAAAQoFAAC+AQAA5klkGrab2T9g9mVf9mXPPwAAAD/bAAAAAAAAAAELBQAAvgEAAOZJZBq2m9k/4Pmd3/mdzz8AAAA/2wAAAAAAAAABDAUAAL4BAADmSWQatpvZP3AAB3AAB9A/AAAAP+oAAAAAAAAAAQ0FAAC+AQAA5klkGrab2T8xAiMwAiPQPwAAAD8IAQAAAAAAAAEOBQAAvgEAAN4sTyLTsNk/sQVbsAVb0D8AAAA/CAEAAAAAAAABDwUAAL4BAADeLE8i07DZP3EHd3AHd9A/AAAAPwgBAAAAAAAAARAFAAC+AQAA1g86KvDF2T8xCZMwCZPQPwAAAD8IAQAAAAAAAAERBQAAvgEAAM7yJDIN29k/MQmTMAmT0D8AAAA/GAEAAAAAAAABEgUAAL4BAADO8iQyDdvZP/EKr/AKr9A/AAAAPxgBAAAAAAAAARMFAAC+AQAAxtUPOirw2T+yDMuwDMvQPwAAAD8YAQAAAAAAAAEUBQAAvgEAAL64+kFHBdo/sgzLsAzL0D8AAAA/GAEAAAAAAAABFQUAAL4BAAC2m+VJZBraP3IO53AO59A/AAAAPycBAAAAAAAAARYFAAC+AQAArn7QUYEv2j8xEAMxEAPRPwAAAD8nAQAAAAAAAAEXBQAAvgEAAKZhu1meRNo/MRADMRAD0T8AAAA/JwEAAAAAAAABGAUAAL4BAACeRKZhu1naP/ERH/ERH9E/AAAAPzcBAAAAAAAAARkFAAC+AQAAjgp8cfWD2j/xER/xER/RPwAAAD83AQAAAAAAAAEaBQAAvgEAAIjtZnkSmdo/8REf8REf0T8AAAA/NwEAAAAAAAABGwUAAL4BAAB4szyJTMPaP/ERH/ERH9E/AAAAP0cBAAAAAAAAARwFAAC+AQAAcJYnkWnY2j/xER/xER/RPwAAAD9HAQAAAAAAAAEdBQAAvgEAAGh5EpmG7do/8REf8REf0T8AAAA/VgEAAAAAAAABHgUAAL4BAABYP+iowBfbP/ERH/ERH9E/AAAAP1YBAAAAAAAAAR8FAAC+AQAAUCLTsN0s2z/xER/xER/RPwAAAD9WAQAAAAAAAAEgBQAAvgEAAEgFvrj6Qds/8REf8REf0T8AAAA/VgEAAAAAAAABIQUAAL4BAABA6KjAF1fbP/ERH/ERH9E/AAAAP2YBAAAAAAAAASIFAAC+AQAAOMuTyDRs2z/xER/xER/RPwAAAD9mAQAAAAAAAAEjBQAAvgEAACiRadhults/8REf8REf0T8AAAA/ZgEAAAAAAAABJAUAAL4BAAAgdFTgi6vbP/ERH/ERH9E/AAAAP2YBAAAAAAAAASUFAAC+AQAAEDoq8MXV2z/xER/xER/RPwAAAD91AQAAAAAAAAEmBQAAvgEAAAgdFfji6ts/8REf8REf0T8AAAA/dQEAAAAAAAABJwUAAL4BAAD44uoHHRXcP/ERH/ERH9E/AAAAP3UBAAAAAAAAASgFAAC+AQAA6qjAF1c/3D/xER/xER/RPwAAAD91AQAAAAAAAAEpBQAAvgEAANpulieRadw/8REf8REf0T8AAAA/hQEAAAAAAAABKgUAAL4BAADKNGw3y5PcP/ERH/ERH9E/AAAAP4UBAAAAAAAAASsFAAC+AQAAuvpBRwW+3D/xER/xER/RPwAAAD+FAQAAAAAAAAEsBQAAvgEAAKKjAl9c/dw/MRADMRAD0T8AAAA/hQEAAAAAAAABLQUAAL4BAACahu1meRLdP3IO53AO59A/AAAAP5UBAAAAAAAAAS4FAAC+AQAAgi+uftBR3T+yDMuwDMvQPwAAAD+VAQAAAAAAAAEvBQAAvgEAAGrYbpYnkd0/8Qqv8Aqv0D8AAAA/lQEAAAAAAAABMAUAAL4BAABiu1meRKbdP3EHd3AHd9A/AAAAP5UBAAAAAAAAATEFAAC+AQAASmQatpvl3T9xB3dwB3fQPwAAAD+kAQAAAAAAAAEyBQAAvgEAADQN283yJN4/sQVbsAVb0D8AAAA/pAEAAAAAAAABMwUAAL4BAAAq8MXVDzreP/EDP/ADP9A/AAAAP6QBAAAAAAAAATQFAAC+AQAAGrab5Ulk3j9wAAdwAAfQPwAAAD+kAQAAAAAAAAE1BQAAvgEAABSZhu1med4/YP3VX/3Vzz8AAAA/tAEAAAAAAAABNgUAAL4BAAAKfHH1g47eP2D91V/91c8/AAAAP7QBAAAAAAAAATcFAAC+AQAABF9c/aCj3j9g9mVf9mXPPwAAAD+0AQAAAAAAAAE4BQAAvgEAAPQkMg3bzd4/4PIt3/Itzz8AAAA/tAEAAAAAAAABOQUAAL4BAAD0JDIN283eP2Dv9V7v9c4/AAAAP8QBAAAAAAAAAToFAAC+AQAA9CQyDdvN3j/g673e673OPwAAAD/EAQAAAAAAAAE7BQAAvgEAAOwHHRX44t4/4Ou93uu9zj8AAAA/0wEAAAAAAAABPAUAAL4BAADsBx0V+OLeP2DohV7ohc4/AAAAP9MBAAAAAAAAAT0FAAC+AQAA5OoHHRX43j/e5E3e5E3OPwAAAD/TAQAAAAAAAAE+BQAAvgEAAOTqBx0V+N4/XuEVXuEVzj8AAAA/4wEAAAAAAAABPwUAAL4BAADczfIkMg3fP17hFV7hFc4/AAAAP+MBAAAAAAAAAUAFAAC+AQAA1LDdLE8i3z/e3d3d3d3NPwAAAD/jAQAAAAAAAAFBBQAAvgEAANSw3SxPIt8/XtqlXdqlzT8AAAA/8gEAAAAAAAABQgUAAL4BAADMk8g0bDffP17apV3apc0/AAAAP/IBAAAAAAAAAUMFAAC+AQAAxnazPIlM3z/e1m3d1m3NPwAAAD8CAgAAAAAAAAFEBQAAvgEAAMZ2szyJTN8/XtM1XdM1zT8AAAA/AgIAAAAAAAABRQUAAL4BAAC8WZ5EpmHfP17TNV3TNc0/AAAAPwICAAAAAAAAAUYFAAC+AQAAvFmeRKZh3z/ez/3cz/3MPwAAAD8CAgAAAAAAAAFHBQAAvgEAALY8iUzDdt8/3s/93M/9zD8AAAA/EgIAAAAAAAABSAUAAL4BAAC2PIlMw3bfP17MxVzMxcw/AAAAPxICAAAAAAAAAUkFAAC+AQAArB90VOCL3z9ezMVczMXMPwAAAD8SAgAAAAAAAAFKBQAAvgEAAKwfdFTgi98/3siN3MiNzD8AAAA/IQIAAAAAAAABSwUAAL4BAACsH3RU4IvfP1zFVVzFVcw/AAAAPyECAAAAAAAAAUwFAAC+AQAArB90VOCL3z/cwR3cwR3MPwAAAD8hAgAAAAAAAAFNBQAAvgEAAKwfdFTgi98/Xb7lW77lyz8AAAA/MQIAAAAAAAABTgUAAL4BAACsH3RU4IvfP9y6rdu6rcs/AAAAPzECAAAAAAAAAU8FAAC+AQAArB90VOCL3z9ct3Vbt3XLPwAAAD8xAgAAAAAAAAFQBQAAvgEAAKwfdFTgi98/3LM927M9yz8AAAA/QQIAAAAAAAABUQUAAL4BAACsH3RU4IvfP1uwBVuwBcs/AAAAP0ECAAAAAAAAAVIFAAC+AQAArB90VOCL3z/brM3arM3KPwAAAD9QAgAAAAAAAAFTBQAAvgEAAKwfdFTgi98/W6mVWqmVyj8AAAA/UAIAAAAAAAABVAUAAL4BAACsH3RU4IvfP9ulXdqlXco/AAAAP1ACAAAAAAAAAVUFAAC+AQAArB90VOCL3z9aoiVaoiXKPwAAAD9gAgAAAAAAAAFWBQAAvgEAAKwfdFTgi98/257t2Z7tyT8AAAA/YAIAAAAAAAABVwUAAL4BAACsH3RU4IvfP1ubtVmbtck/AAAAP2ACAAAAAAAAAVgFAAC+AQAArB90VOCL3z/al33Zl33JPwAAAD9vAgAAAAAAAAFZBQAAvgEAALY8iUzDdt8/WpRFWZRFyT8AAAA/bwIAAAAAAAABWgUAAL4BAAC8WZ5EpmHfP1mN1ViN1cg/AAAAP28CAAAAAAAAAVsFAAC+AQAAvFmeRKZh3z/ZiZ3YiZ3IPwAAAD9/AgAAAAAAAAFcBQAAvgEAAMyTyDRsN98/WYZlWIZlyD8AAAA/fwIAAAAAAAABXQUAAL4BAADUsN0sTyLfP1h/9Vd/9cc/AAAAP38CAAAAAAAAAV4FAAC+AQAA3M3yJDIN3z/Ze73Xe73HPwAAAD9/AgAAAAAAAAFfBQAAvgEAAOwHHRX44t4/2HRN13RNxz8AAAA/fwIAAAAAAAABYAUAAL4BAAD8QUcFvrjeP9dt3dZt3cY/AAAAP48CAAAAAAAAAWEFAAC+AQAABF9c/aCj3j/Xbd3Wbd3GPwAAAD+PAgAAAAAAAAFiBQAAvgEAAAp8cfWDjt4/12Zt1mZtxj8AAAA/jwIAAAAAAAABYwUAAL4BAAAUmYbtZnneP1ZjNVZjNcY/AAAAP54CAAAAAAAAAWQFAAC+AQAAGrab5Ulk3j/WX/3VX/3FPwAAAD+eAgAAAAAAAAFlBQAAvgEAACTTsN0sT94/VlzFVVzFxT8AAAA/ngIAAAAAAAABZgUAAL4BAAAq8MXVDzreP9VYjdVYjcU/AAAAP64CAAAAAAAAAWcFAAC+AQAANA3bzfIk3j/VWI3VWI3FPwAAAD+uAgAAAAAAAAFoBQAAvgEAADoq8MXVD94/VlVVVVVVxT8AAAA/rgIAAAAAAAABaQUAAL4BAABERwW+uPrdP9ZRHdVRHcU/AAAAP74CAAAAAAAAAWoFAAC+AQAASmQatpvl3T/WUR3VUR3FPwAAAD++AgAAAAAAAAFrBQAAvgEAAFSBL65+0N0/1lEd1VEdxT8AAAA/vgIAAAAAAAABbAUAAL4BAABiu1meRKbdP9ZRHdVRHcU/AAAAP74CAAAAAAAAAW0FAAC+AQAAathulieR3T/WUR3VUR3FPwAAAD/NAgAAAAAAAAFuBQAAvgEAAHL1g44KfN0/Vk7lVE7lxD8AAAA/zQIAAAAAAAABbwUAAL4BAAB6EpmG7WbdP1ZO5VRO5cQ/AAAAP80CAAAAAAAAAXAFAAC+AQAAikzDdrM83T9WTuVUTuXEPwAAAD/dAgAAAAAAAAFxBQAAvgEAAIpMw3azPN0/1Uqt1EqtxD8AAAA/3QIAAAAAAAABcgUAAL4BAACahu1meRLdP9VKrdRKrcQ/AAAAP+wCAAAAAAAAAXMFAAC+AQAAqsAXVz/o3D/VSq3USq3EPwAAAD/sAgAAAAAAAAF0BQAAvgEAALr6QUcFvtw/VUd1VEd1xD8AAAA/7AIAAAAAAAABdQUAAL4BAADCF1c/6KjcP1VHdVRHdcQ/AAAAP/wCAAAAAAAAAXYFAAC+AQAA0lGBL65+3D9VR3VUR3XEPwAAAD/8AgAAAAAAAAF3BQAAvgEAANpulieRadw/1UM91EM9xD8AAAA//AIAAAAAAAABeAUAAL4BAADii6sfdFTcP9VDPdRDPcQ/AAAAP/wCAAAAAAAAAXkFAAC+AQAA6qjAF1c/3D/VQz3UQz3EPwAAAD8MAwAAAAAAAAF6BQAAvgEAAPLF1Q86Ktw/1UM91EM9xD8AAAA/DAMAAAAAAAABewUAAL4BAAD44uoHHRXcP9VDPdRDPcQ/AAAAPwwDAAAAAAAAAXwFAAC+AQAAAAAAAAAA3D/VQz3UQz3EPwAAAD8bAwAAAAAAAAF9BQAAvgEAAAgdFfji6ts/1UM91EM9xD8AAAA/KwMAAAAAAAABfgUAAL4BAAAQOirwxdXbP9VDPdRDPcQ/AAAAP0oDAAAAAAAAAX8FAAC+AQAAGFc/6KjA2z/VQz3UQz3EPwAAAD9KAwAAAAAAAAGABQAAvgEAAGw3y5PINNA/nsqpnMqpvD8AAAA/AAAAAAAAAAABgQUAAL4BAABkGrab5UnQP57KqZzKqbw/AAAAPzsAAAAAAAAAAYIFAAC+AQAAXP2gowJf0D+e0Rmd0Rm9PwAAAD87AAAAAAAAAAGDBQAAvgEAAE7DdrM8idA/ntEZndEZvT8AAAA/SgAAAAAAAAABhAUAAL4BAAA0bDfLk8jQP6DYiZ3Yib0/AAAAP0oAAAAAAAAAAYUFAAC+AQAAJDIN283y0D+g2Imd2Im9PwAAAD9KAAAAAAAAAAGGBQAAvgEAAAzbzfIkMtE/oNiJndiJvT8AAAA/SgAAAAAAAAABhwUAAL4BAAD2g44KfHHRP6DYiZ3Yib0/AAAAP1oAAAAAAAAAAYgFAAC+AQAA3ixPItOw0T+g2Imd2Im9PwAAAD9aAAAAAAAAAAGJBQAAvgEAAMbVDzoq8NE/oNiJndiJvT8AAAA/WgAAAAAAAAABigUAAL4BAACmYbtZnkTSP6DYiZ3Yib0/AAAAP1oAAAAAAAAAAYsFAAC+AQAAjgp8cfWD0j+g2Imd2Im9PwAAAD9qAAAAAAAAAAGMBQAAvgEAAFAi07DdLNM/oNiJndiJvT8AAAA/agAAAAAAAAABjQUAAL4BAAD44uoHHRXUP6DYiZ3Yib0/AAAAP2oAAAAAAAAAAY4FAAC+AQAAmIbtZnkS1T+e0Rmd0Rm9PwAAAD9qAAAAAAAAAAGPBQAAvgEAADoq8MXVD9Y/ntEZndEZvT8AAAA/eQAAAAAAAAABkAUAAL4BAADyJDIN283WP57KqZzKqbw/AAAAP3kAAAAAAAAAAZEFAAC+AQAAtDyJTMN21z+ewzmcwzm8PwAAAD95AAAAAAAAAAGSBQAAvgEAAFz9oKMCX9g/nLzJm7zJuz8AAAA/eQAAAAAAAAABkwUAAL4BAAD8oKMCX1zZP5y8yZu8ybs/AAAAP4kAAAAAAAAAAZQFAAC+AQAAnkSmYbtZ2j+crumarum6PwAAAD+JAAAAAAAAAAGVBQAAvgEAADjLk8g0bNs/nK7pmq7puj8AAAA/iQAAAAAAAAABlgUAAL4BAADabpYnkWncP5yneZqnebo/AAAAP4kAAAAAAAAAAZcFAAC+AQAAehKZhu1m3T+cp3map3m6PwAAAD+ZAAAAAAAAAAGYBQAAvgEAABSZhu1med4/nKd5mqd5uj8AAAA/mQAAAAAAAAABmQUAAL4BAACsH3RU4IvfP5qgCZqgCbo/AAAAP5kAAAAAAAAAAZoFAAC+AQAAn0SmYbtZ4D+aoAmaoAm6PwAAAD+ZAAAAAAAAAAGbBQAAvgEAAPMkMg3bzeA/mqAJmqAJuj8AAAA/qAAAAAAAAAABnAUAAL4BAADDdrM8iUzhP5qgCZqgCbo/AAAAP6gAAAAAAAAAAZ0FAAC+AQAAlMg0bDfL4T+aoAmaoAm6PwAAAD+oAAAAAAAAAAGeBQAAvgEAAG03y5PINOI/mqAJmqAJuj8AAAA/uAAAAAAAAAABnwUAAL4BAADBF1c/6KjiP5qZmZmZmbk/AAAAP7gAAAAAAAAAAaAFAAC+AQAAmYbtZnkS4z+amZmZmZm5PwAAAD+4AAAAAAAAAAGhBQAAvgEAAHoSmYbtZuM/mou5mIu5uD8AAAA/uAAAAAAAAAABogUAAL4BAABSgS+uftDjP5qLuZiLubg/AAAAP8cAAAAAAAAAAaMFAAC+AQAAMw3bzfIk5D+YhEmYhEm4PwAAAD/HAAAAAAAAAAGkBQAAvgEAABOZhu1meeQ/mIRJmIRJuD8AAAA/xwAAAAAAAAABpQUAAL4BAADzJDIN283kP5l92Zd92bc/AAAAP8cAAAAAAAAAAaYFAAC+AQAAVz/oqMAX5T+YdmmXdmm3PwAAAD/HAAAAAAAAAAGnBQAAvgEAADjLk8g0bOU/mHZpl3Zptz8AAAA/1wAAAAAAAAABqAUAAL4BAACd5UlkGrblP5doiZZoibY/AAAAP9cAAAAAAAAAAakFAAC+AQAAAAAAAAAA5j+XaImWaIm2PwAAAD/XAAAAAAAAAAGqBQAAvgEAAOmowBdXP+Y/lmEZlmEZtj8AAAA/5wAAAAAAAAABqwUAAL4BAADRUYEvrn7mP5daqZVaqbU/AAAAP+cAAAAAAAAAAawFAAC+AQAAPYlMw3az5j+VTMmUTMm0PwAAAD/nAAAAAAAAAAGtBQAAvgEAALHdLE8i0+Y/lUzJlEzJtD8AAAA/5wAAAAAAAAABrgUAAL4BAACiowJfXP3mP5VMyZRMybQ/AAAAP/YAAAAAAAAAAa8FAAC+AQAAFfji6gcd5z+VTMmUTMm0PwAAAD/2AAAAAAAAAAGwBQAAvgEAAJJp2G6WJ+c/lUzJlEzJtD8AAAA/9gAAAAAAAAABsQUAAL4BAACKTMN2szznP5VMyZRMybQ/AAAAP/YAAAAAAAAAAbIFAAC+AQAABb64+kFH5z+VTMmUTMm0PwAAAD8GAQAAAAAAAAGzBQAAvgEAAIIvrn7QUec/lUzJlEzJtD8AAAA/BgEAAAAAAAABtAUAAL4BAAD+oKMCX1znP5VMyZRMybQ/AAAAPxYBAAAAAAAAAbUFAAC+AQAAehKZhu1m5z+VTMmUTMm0PwAAAD8WAQAAAAAAAAG2BQAAvgEAAPaDjgp8cec/lUzJlEzJtD8AAAA/JQEAAAAAAAABtwUAAL4BAABy9YOOCnznP5VMyZRMybQ/AAAAPyUBAAAAAAAAAbgFAAC+AQAA7mZ5EpmG5z+VTMmUTMm0PwAAAD81AQAAAAAAAAG5BQAAvgEAAOZJZBq2m+c/lUzJlEzJtD8AAAA/NQEAAAAAAAABugUAAL4BAADeLE8i07DnP5VMyZRMybQ/AAAAPzUBAAAAAAAAAbsFAAC+AQAAW55EpmG75z+VTMmUTMm0PwAAAD9EAQAAAAAAAAG8BQAAvgEAANYPOirwxec/lUzJlEzJtD8AAAA/RAEAAAAAAAABvQUAAL4BAABTgS+uftDnP5VMyZRMybQ/AAAAP1QBAAAAAAAAAb4FAAC+AQAA/qCjAl9c5z8g3MEd3MGNPwAAAD8AAAAAAAAAAAG/BQAAvgEAAP6gowJfXOc/FCZhEiZhkj8AAAA/LwAAAAAAAAABwAUAAL4BAAD+oKMCX1znPxh6oRd6oZc/AAAAPz4AAAAAAAAAAcEFAAC+AQAA/qCjAl9c5z8almEZlmGZPwAAAD8+AAAAAAAAAAHCBQAAvgEAAP6gowJfXOc/IOqhHuqhnj8AAAA/PgAAAAAAAAABwwUAAL4BAAB6EpmG7WbnPxIREREREaE/AAAAPz4AAAAAAAAAAcQFAAC+AQAAehKZhu1m5z8ULdESLdGiPwAAAD9OAAAAAAAAAAHFBQAAvgEAAHoSmYbtZuc/FkmRFEmRpD8AAAA/TgAAAAAAAAABxgUAAL4BAAB6EpmG7WbnPxhzMRdzMac/AAAAP04AAAAAAAAAAccFAAC+AQAAehKZhu1m5z8cndEZndGpPwAAAD9OAAAAAAAAAAHIBQAAvgEAAHoSmYbtZuc/HLmRG7mRqz8AAAA/XgAAAAAAAAAByQUAAL4BAAB6EpmG7WbnPyDxER/xEa8/AAAAP14AAAAAAAAAAcoFAAC+AQAAehKZhu1m5z8g//Ef//GvPwAAAD9eAAAAAAAAAAHLBQAAvgEAAHoSmYbtZuc/khRJkRRJsT8AAAA/XgAAAAAAAAABzAUAAL4BAAB6EpmG7WbnP5IiKZIiKbI/AAAAP20AAAAAAAAAAc0FAAC+AQAAehKZhu1m5z+UN3mTN3mzPwAAAD9tAAAAAAAAAAHOBQAAvgEAAHoSmYbtZuc/lUVZlEVZtD8AAAA/bQAAAAAAAAABzwUAAL4BAAB6EpmG7WbnP5ZTOZVTObU/AAAAP20AAAAAAAAAAdAFAAC+AQAAehKZhu1m5z+WYRmWYRm2PwAAAD99AAAAAAAAAAHRBQAAvgEAAHoSmYbtZuc/l2/5lm/5tj8AAAA/fQAAAAAAAAAB0gUAAL4BAAB6EpmG7WbnP5l92Zd92bc/AAAAP40AAAAAAAAAAdMFAAC+AQAAehKZhu1m5z+YhEmYhEm4PwAAAD+NAAAAAAAAAAHUBQAAvgEAAHoSmYbtZuc/GBiBERiBcT8AAAA/AAAAAAAAAAAB1QUAAL4BAAD+oKMCX1znPyBQARVQAWU/AAAAPy8AAAAAAAAAAdYFAAC+AQAAgi+uftBR5z8gUAEVUAFlPwAAAD8+AAAAAAAAAAHXBQAAvgEAAA3bzfIkMuc/IFABFVABZT8AAAA/PgAAAAAAAAAB2AUAAL4BAACSadhulifnPyBQARVQAWU/AAAAP04AAAAAAAAAAdkFAAC+AQAAoqMCX1z95j8gUAEVUAFlPwAAAD9OAAAAAAAAAAHaBQAAvgEAAKnAF1c/6OY/IFABFVABZT8AAAA/TgAAAAAAAAAB2wUAAL4BAAC5+kFHBb7mPyBQARVQAWU/AAAAP04AAAAAAAAAAdwFAAC+AQAARaZhu1me5j8gUAEVUAFlPwAAAD9eAAAAAAAAAAHdBQAAvgEAAFTgi6sfdOY/IFABFVABZT8AAAA/XgAAAAAAAAAB3gUAAL4BAAB0VOCLqx/mPyBQARVQAWU/AAAAP14AAAAAAAAAAd8FAAC+AQAApAJfXP2g5T8gUAEVUAFlPwAAAD9eAAAAAAAAAAHgBQAAvgEAANzN8iQyDeU/IFABFVABZT8AAAA/bQAAAAAAAAAB4QUAAL4BAAATmYbtZnnkPyBQARVQAWU/AAAAP20AAAAAAAAAAeIFAAC+AQAAx9UPOirw4z8gUAEVUAFlPwAAAD9tAAAAAAAAAAHjBQAAvgEAAHoSmYbtZuM/IFABFVABZT8AAAA/bQAAAAAAAAAB5AUAAL4BAACpwBdXP+jiPyBQARVQAWU/AAAAP30AAAAAAAAAAeUFAAC+AQAAZRq2m+VJ4j8gUAEVUAFlPwAAAD99AAAAAAAAAAHmBQAAvgEAAJTINGw3y+E/IFABFVABZT8AAAA/fQAAAAAAAAAB5wUAAL4BAABIBb64+kHhPyBQARVQAWU/AAAAP30AAAAAAAAAAegFAAC+AQAA+0FHBb644D8gUAEVUAFlPwAAAD+NAAAAAAAAAAHpBQAAvgEAAKdhu1meROA/IFABFVABZT8AAAA/jQAAAAAAAAAB6gUAAL4BAACkAl9c/aDfPyBQARVQAWU/AAAAP40AAAAAAAAAAesFAAC+AQAABF9c/aCj3j8gUAEVUAFlPwAAAD+NAAAAAAAAAAHsBQAAvgEAAEpkGrab5d0/IFABFVABZT8AAAA/nAAAAAAAAAAB7QUAAL4BAACahu1meRLdPyBQARVQAWU/AAAAP5wAAAAAAAAAAe4FAAC+AQAA4ourH3RU3D8gUAEVUAFlPwAAAD+cAAAAAAAAAAHvBQAAvgEAACiRadhults/IFABFVABZT8AAAA/nAAAAAAAAAAB8AUAAL4BAABoeRKZhu3aPyBQARVQAWU/AAAAP6wAAAAAAAAAAfEFAAC+AQAApmG7WZ5E2j8gUAEVUAFlPwAAAD+sAAAAAAAAAAHyBQAAvgEAANYPOirwxdk/IFABFVABZT8AAAA/rAAAAAAAAAAB8wUAAL4BAAAM283yJDLZPyBQARVQAWU/AAAAP6wAAAAAAAAAAfQFAAC+AQAAPolMw3az2D8gUAEVUAFlPwAAAD+7AAAAAAAAAAH1BQAAvgEAAGQatpvlSdg/IFABFVABZT8AAAA/uwAAAAAAAAAB9gUAAL4BAACMqx90VODXPyBQARVQAWU/AAAAP7sAAAAAAAAAAfcFAAC+AQAAtDyJTMN21z8gUAEVUAFlPwAAAD+7AAAAAAAAAAH4BQAAvgEAAOoHHRX44tY/IFABFVABZT8AAAA/ywAAAAAAAAAB+QUAAL4BAAASmYbtZnnWPyBQARVQAWU/AAAAP8sAAAAAAAAAAfoFAAC+AQAAKvDF1Q861j8gUAEVUAFlPwAAAD/LAAAAAAAAAAH7BQAAvgEAAFKBL65+0NU/IFABFVABZT8AAAA/2wAAAAAAAAAB/AUAAL4BAAB6EpmG7WbVPyBQARVQAWU/AAAAP9sAAAAAAAAAAf0FAAC+AQAAkGnYbpYn1T8gUAEVUAFlPwAAAD/bAAAAAAAAAAH+BQAAvgEAALLdLE8i09Q/IFABFVABZT8AAAA/2wAAAAAAAAAB/wUAAL4BAADSUYEvrn7UPyBQARVQAWU/AAAAP9sAAAAAAAAAAQAGAAC+AQAA6KjAF1c/1D8gUAEVUAFlPwAAAD/qAAAAAAAAAAEBBgAAvgEAABA6KvDF1dM/IFABFVABZT8AAAA/6gAAAAAAAAABAgYAAL4BAAAwrn7QUYHTPyBQARVQAWU/AAAAP+oAAAAAAAAAAQMGAAC+AQAAUCLTsN0s0z8gUAEVUAFlPwAAAD/6AAAAAAAAAAEEBgAAvgEAAHazPIlMw9I/IFABFVABZT8AAAA/+gAAAAAAAAABBQYAAL4BAACWJ5Fp2G7SPyBQARVQAWU/AAAAP/oAAAAAAAAAAQYGAAC+AQAAvrj6QUcF0j8gUAEVUAFlPwAAAD/6AAAAAAAAAAEHBgAAvgEAANYPOirwxdE/IFABFVABZT8AAAA/CgEAAAAAAAABCAYAAL4BAAD2g44KfHHRPyBQARVQAWU/AAAAPwoBAAAAAAAAAQkGAAC+AQAADNvN8iQy0T8gUAEVUAFlPwAAAD8KAQAAAAAAAAEKBgAAvgEAACxPItOw3dA/IFABFVABZT8AAAA/CgEAAAAAAAABCwYAAL4BAABGpmG7WZ7QPyBQARVQAWU/AAAAPxkBAAAAAAAAAQwGAAC+AQAAXP2gowJf0D8gUAEVUAFlPwAAAD8ZAQAAAAAAAAENBgAAvgEAAHRU4IurH9A/IFABFVABZT8AAAA/GQEAAAAAAAABDgYAAL4BAAB8cfWDjgrQPyBQARVQAWU/AAAAPxkBAAAAAAAAAQ8GAAC+AQAAKZFp2G6Wzz8gUAEVUAFlPwAAAD8pAQAAAAAAAAEQBgAAvgEAADnLk8g0bM8/IFABFVABZT8AAAA/KQEAAAAAAAABEQYAAL4BAABXP+iowBfPPyBQARVQAWU/AAAAPykBAAAAAAAAARIGAAC+AQAAZ3kSmYbtzj8gUAEVUAFlPwAAAD8pAQAAAAAAAAETBgAAvgEAAIftZnkSmc4/IFABFVABZT8AAAA/OAEAAAAAAAABFAYAAL4BAAC3m+VJZBrOPyBQARVQAWU/AAAAPzgBAAAAAAAAARUGAAC+AQAA1w86KvDFzT8gUAEVUAFlPwAAAD84AQAAAAAAAAEWBgAAvgEAAPWDjgp8cc0/IFABFVABZT8AAAA/OAEAAAAAAAABFwYAAL4BAAAFvrj6QUfNPyBQARVQAWU/AAAAP0gBAAAAAAAAARgGAAC+AQAAJTIN283yzD8gUAEVUAFlPwAAAD9IAQAAAAAAAAEZBgAAvgEAADVsN8uTyMw/IFABFVABZT8AAAA/SAEAAAAAAAABGgYAAL4BAABV4IurH3TMPyBQARVQAWU/AAAAP0gBAAAAAAAAARsGAAC+AQAAZRq2m+VJzD8gUAEVUAFlPwAAAD9YAQAAAAAAAAEcBgAAvgEAAHNU4IurH8w/IFABFVABZT8AAAA/WAEAAAAAAAABHQYAAL4BAACDjgp8cfXLPyBQARVQAWU/AAAAP1gBAAAAAAAAAR4GAAC+AQAAk8g0bDfLyz8gUAEVUAFlPwAAAD9YAQAAAAAAAAEfBgAAvgEAAKMCX1z9oMs/IFABFVABZT8AAAA/ZwEAAAAAAAABIAYAAL4BAACzPIlMw3bLPyBQARVQAWU/AAAAP2cBAAAAAAAAASEGAAC+AQAAw3azPIlMyz8gUAEVUAFlPwAAAD93AQAAAAAAAAEiBgAAvgEAANOw3SxPIss/IFABFVABZT8AAAA/hwEAAAAAAAABIwYAAL4BAADj6gcdFfjKPyBQARVQAWU/AAAAP4cBAAAAAAAAASQGAAC+AQAA8yQyDdvNyj8gUAEVUAFlPwAAAD+HAQAAAAAAAAElBgAAvgEAAPMkMg3bzco/GBiBERiBcT8AAAA/9AEAAAAAAAABJgYAAL4BAADzJDIN283KPyD4gR/4gX8/AAAAP/QBAAAAAAAAAScGAAC+AQAA8yQyDdvNyj8YbMEWbMGGPwAAAD/0AQAAAAAAAAEoBgAAvgEAAPMkMg3bzco/EgqhEAqhkD8AAAA/BAIAAAAAAAABKQYAAL4BAADzJDIN283KPxRCIRRCIZQ/AAAAPwQCAAAAAAAAASoGAAC+AQAA8yQyDdvNyj8almEZlmGZPwAAAD8EAgAAAAAAAAErBgAAvgEAAPMkMg3bzco/IOqhHuqhnj8AAAA/BAIAAAAAAAABLAYAAL4BAADzJDIN283KPxIf8REf8aE/AAAAPxMCAAAAAAAAAS0GAAC+AQAA8yQyDdvNyj8YV3EVV3GlPwAAAD8TAgAAAAAAAAEuBgAAvgEAAPMkMg3bzco/GHMxF3Mxpz8AAAA/EwIAAAAAAAABLwYAAL4BAADzJDIN283KPxqrsRqrsao/AAAAPxMCAAAAAAAAATAGAAC+AQAA8yQyDdvNyj8ex3Ecx3GsPwAAAD8jAgAAAAAAAAExBgAAvgEAAPMkMg3bzco/IP/xH//xrz8AAAA/IwIAAAAAAAABMgYAAL4BAADzJDIN283KP5IUSZEUSbE/AAAAPyMCAAAAAAAAATMGAAC+AQAA8yQyDdvNyj+TKZmSKZmyPwAAAD8yAgAAAAAAAAE0BgAAvgEAAPMkMg3bzco/lD7pkz7psz8AAAA/MgIAAAAAAAABNQYAAL4BAADzJDIN283KP5VMyZRMybQ/AAAAPzICAAAAAAAAATYGAAC+AQAA8yQyDdvNyj+XWqmVWqm1PwAAAD8yAgAAAAAAAAE3BgAAvgEAAPMkMg3bzco/lmEZlmEZtj8AAAA/QgIAAAAAAAABOAYAAL4BAADj6gcdFfjKP5dv+ZZv+bY/AAAAP0ICAAAAAAAAATkGAAC+AQAA4+oHHRX4yj+YdmmXdmm3PwAAAD9CAgAAAAAAAAE6BgAAvgEAAOPqBx0V+Mo/mX3Zl33Ztz8AAAA/UgIAAAAAAAABOwYAAL4BAADj6gcdFfjKP5iESZiESbg/AAAAP1ICAAAAAAAAATwGAAC+AQAA07DdLE8iyz+ai7mYi7m4PwAAAD/+AgAAAAAAAAE9BgAAvgEAAMN2szyJTMs/mou5mIu5uD8AAAA/LAMAAAAAAAABPgYAAL4BAAB6EpmG7WbVP7Q927M929M/AAAAPwAAAAAAAAAAAT8GAAC+AQAAgC+uftBR1T+0PduzPdvTPwAAAD9OAAAAAAAAAAFABgAAvgEAAIhMw3azPNU/tD3bsz3b0z8AAAA/TgAAAAAAAAABQQYAAL4BAACYhu1meRLVP7Q927M929M/AAAAP04AAAAAAAAAAUIGAAC+AQAAoKMCX1z91D+0PduzPdvTPwAAAD9OAAAAAAAAAAFDBgAAvgEAALr6QUcFvtQ/tD3bsz3b0z8AAAA/TgAAAAAAAAABRAYAAL4BAADCF1c/6KjUP7Q927M929M/AAAAP10AAAAAAAAAAUUGAAC+AQAA2G6WJ5Fp1D+0PduzPdvTPwAAAD9dAAAAAAAAAAFGBgAAvgEAAOiowBdXP9Q/tD3bsz3b0z8AAAA/XQAAAAAAAAABRwYAAL4BAAAAAAAAAADUP7Q927M929M/AAAAP20AAAAAAAAAAUgGAAC+AQAAGFc/6KjA0z+0PduzPdvTPwAAAD9tAAAAAAAAAAFJBgAAvgEAACiRadhultM/tD3bsz3b0z8AAAA/bQAAAAAAAAABSgYAAL4BAAA4y5PINGzTP7Q927M929M/AAAAP20AAAAAAAAAAUsGAAC+AQAASAW+uPpB0z+0PduzPdvTPwAAAD99AAAAAAAAAAFMBgAAvgEAAGh5EpmG7dI/tD3bsz3b0z8AAAA/fQAAAAAAAAABTQYAAL4BAAB2szyJTMPSP7Q927M929M/AAAAP30AAAAAAAAAAU4GAAC+AQAAjgp8cfWD0j+0PduzPdvTPwAAAD99AAAAAAAAAAFPBgAAvgEAAKZhu1meRNI/tD3bsz3b0z8AAAA/jAAAAAAAAAABUAYAAL4BAAC2m+VJZBrSP7Q927M929M/AAAAP4wAAAAAAAAAAVEGAAC+AQAAxtUPOirw0T+0PduzPdvTPwAAAD+MAAAAAAAAAAFSBgAAvgEAANYPOirwxdE/tD3bsz3b0z8AAAA/jAAAAAAAAAABUwYAAL4BAADmSWQatpvRP7Q927M929M/AAAAP5wAAAAAAAAAAVQGAAC+AQAA9oOOCnxx0T+0PduzPdvTPwAAAD+cAAAAAAAAAAFVBgAAvgEAAP6gowJfXNE/tD3bsz3b0z8AAAA/nAAAAAAAAAABVgYAAL4BAAAEvrj6QUfRP7Q927M929M/AAAAP6wAAAAAAAAAAVcGAAC+AQAADNvN8iQy0T+0PduzPdvTPwAAAD+sAAAAAAAAAAFYBgAAvgEAABT44uoHHdE/tD3bsz3b0z8AAAA/rAAAAAAAAAABWQYAAL4BAAAcFfji6gfRP7Q927M929M/AAAAP7sAAAAAAAAAAVoGAAC+AQAALE8i07Dd0D+0PduzPdvTPwAAAD+7AAAAAAAAAAFbBgAAvgEAAD6JTMN2s9A/tD3bsz3b0z8AAAA/uwAAAAAAAAABXAYAAL4BAABOw3azPInQP7Q927M929M/AAAAP8sAAAAAAAAAAV0GAAC+AQAAVuCLqx900D+0PduzPdvTPwAAAD/LAAAAAAAAAAFeBgAAvgEAAGQatpvlSdA/tD3bsz3b0z8AAAA/ywAAAAAAAAABXwYAAL4BAABsN8uTyDTQP7Q927M929M/AAAAP9oAAAAAAAAAAWAGAAC+AQAACR0V+OLqzz+0PduzPdvTPwAAAD/aAAAAAAAAAAFhBgAAvgEAADnLk8g0bM8/tD3bsz3b0z8AAAA/2gAAAAAAAAABYgYAAL4BAABHBb64+kHPP7Q927M929M/AAAAP9oAAAAAAAAAAWMGAAC+AQAAZ3kSmYbtzj+0PduzPdvTPwAAAD/qAAAAAAAAAAFkBgAAvgEAAHezPIlMw84/tD3bsz3b0z8AAAA/6gAAAAAAAAABZQYAAL4BAACXJ5Fp2G7OP7Q927M929M/AAAAP+oAAAAAAAAAAWYGAAC+AQAAp2G7WZ5Ezj+0PduzPdvTPwAAAD/qAAAAAAAAAAFnBgAAvgEAAMfVDzoq8M0/tD3bsz3b0z8AAAA/+gAAAAAAAAABaAYAAL4BAADXDzoq8MXNP7Q927M929M/AAAAP/oAAAAAAAAAAWkGAAC+AQAA9YOOCnxxzT+0PduzPdvTPwAAAD/6AAAAAAAAAAFqBgAAvgEAAAW+uPpBR80/tD3bsz3b0z8AAAA/+gAAAAAAAAABawYAAL4BAAAlMg3bzfLMP7Q927M929M/AAAAPwkBAAAAAAAAAWwGAAC+AQAANWw3y5PIzD+0PduzPdvTPwAAAD8JAQAAAAAAAAFtBgAAvgEAAEWmYbtZnsw/tD3bsz3b0z8AAAA/CQEAAAAAAAABbgYAAL4BAABV4IurH3TMP7Q927M929M/AAAAPxkBAAAAAAAAAW8GAAC+AQAAc1Tgi6sfzD/0O7/zO7/TPwAAAD8ZAQAAAAAAAAFwBgAAvgEAAIOOCnxx9cs/NDqjMzqj0z8AAAA/KQEAAAAAAAABcQYAAL4BAACTyDRsN8vLPzQ6ozM6o9M/AAAAPykBAAAAAAAAAXIGAAC+AQAAowJfXP2gyz80OqMzOqPTPwAAAD8pAQAAAAAAAAFzBgAAvgEAALM8iUzDdss/NDqjMzqj0z8AAAA/KQEAAAAAAAABdAYAAL4BAADDdrM8iUzLPzQ6ozM6o9M/AAAAPzgBAAAAAAAAAXUGAAC+AQAA07DdLE8iyz80OqMzOqPTPwAAAD84AQAAAAAAAAF2BgAAvgEAAOPqBx0V+Mo/NDqjMzqj0z8AAAA/OAEAAAAAAAABdwYAAL4BAADzJDIN283KPzQ6ozM6o9M/AAAAPzgBAAAAAAAAAXgGAAC+AQAAEZmG7WZ5yj80OqMzOqPTPwAAAD9IAQAAAAAAAAF5BgAAvgEAACHTsN0sT8o/NDqjMzqj0z8AAAA/SAEAAAAAAAABegYAAL4BAABBRwW+uPrJPzQ6ozM6o9M/AAAAP0gBAAAAAAAAAXsGAAC+AQAAUYEvrn7QyT80OqMzOqPTPwAAAD9IAQAAAAAAAAF8BgAAvgEAAGG7WZ5Epsk/NDqjMzqj0z8AAAA/VwEAAAAAAAABfQYAAL4BAABx9YOOCnzJPzQ6ozM6o9M/AAAAP1cBAAAAAAAAAX4GAAC+AQAAgS+uftBRyT80OqMzOqPTPwAAAD9XAQAAAAAAAAF/BgAAvgEAAJFp2G6WJ8k/NDqjMzqj0z8AAAA/VwEAAAAAAAABgAYAAL4BAACjowJfXP3IPzQ6ozM6o9M/AAAAP2cBAAAAAAAAAYEGAAC+AQAAwRdXP+ioyD80OqMzOqPTPwAAAD9nAQAAAAAAAAGCBgAAvgEAAOGLqx90VMg/NDqjMzqj0z8AAAA/dwEAAAAAAAABgwYAAL4BAADxxdUPOirIPzQ6ozM6o9M/AAAAP3cBAAAAAAAAAYQGAAC+AQAAAQAAAAAAyD80OqMzOqPTPwAAAD93AQAAAAAAAAGFBgAAvgEAACF0VOCLq8c/NDqjMzqj0z8AAAA/dwEAAAAAAAABhgYAAL4BAAAxrn7QUYHHPzQ6ozM6o9M/AAAAP4YBAAAAAAAAAYcGAAC+AQAAQeiowBdXxz80OqMzOqPTPwAAAD+GAQAAAAAAAAGIBgAAvgEAAF9c/aCjAsc/NDqjMzqj0z8AAAA/hgEAAAAAAAABiQYAAL4BAAB/0FGBL67GPzQ6ozM6o9M/AAAAP5YBAAAAAAAAAYoGAAC+AQAAn0SmYbtZxj90OIdzOIfTPwAAAD+WAQAAAAAAAAGLBgAAvgEAAL+4+kFHBcY/dDiHcziH0z8AAAA/lgEAAAAAAAABjAYAAL4BAADP8iQyDdvFP3Q4h3M4h9M/AAAAP5YBAAAAAAAAAY0GAAC+AQAA7WZ5EpmGxT90OIdzOIfTPwAAAD+mAQAAAAAAAAGOBgAAvgEAAP2gowJfXMU/dDiHcziH0z8AAAA/pgEAAAAAAAABjwYAAL4BAAAN283yJDLFP3Q4h3M4h9M/AAAAP6sBAAAAAAAAAZAGAAC+AQAAHRX44uoHxT90OIdzOIfTPwAAAD+rAQAAAAAAAAGRBgAAvgEAAC1PItOw3cQ/dDiHcziH0z8AAAA/ugEAAAAAAAABkgYAAL4BAAA9iUzDdrPEP3Q4h3M4h9M/AAAAP7oBAAAAAAAAAZMGAAC+AQAATcN2szyJxD90OIdzOIfTPwAAAD+6AQAAAAAAAAGUBgAAvgEAAF39oKMCX8Q/dDiHcziH0z8AAAA/ugEAAAAAAAABlQYAAL4BAABtN8uTyDTEP3Q4h3M4h9M/AAAAP8oBAAAAAAAAAZYGAAC+AQAAe3H1g44KxD90OIdzOIfTPwAAAD/KAQAAAAAAAAGXBgAAvgEAAIurH3RU4MM/dDiHcziH0z8AAAA/ygEAAAAAAAABmAYAAL4BAACb5UlkGrbDP7M2a7M2a9M/AAAAP8oBAAAAAAAAAZkGAAC+AQAAu1meRKZhwz+zNmuzNmvTPwAAAD/ZAQAAAAAAAAGaBgAAvgEAAMuTyDRsN8M/szZrszZr0z8AAAA/2QEAAAAAAAABmwYAAL4BAADbzfIkMg3DP7M2a7M2a9M/AAAAP9kBAAAAAAAAAZwGAAC+AQAA+kFHBb64wj/zNE/zNE/TPwAAAD/ZAQAAAAAAAAGdBgAAvgEAAAt8cfWDjsI/8zRP8zRP0z8AAAA/6QEAAAAAAAABngYAAL4BAAAr8MXVDzrCP/M0T/M0T9M/AAAAP+kBAAAAAAAAAZ8GAAC+AQAAOyrwxdUPwj/zNE/zNE/TPwAAAD/pAQAAAAAAAAGgBgAAvgEAAFqeRKZhu8E/8zRP8zRP0z8AAAA/6QEAAAAAAAABoQYAAL4BAABq2G6WJ5HBP/M0T/M0T9M/AAAAP/kBAAAAAAAAAaIGAAC+AQAAikzDdrM8wT/zNE/zNE/TPwAAAD/5AQAAAAAAAAGjBgAAvgEAAJmG7WZ5EsE/8zRP8zRP0z8AAAA/+QEAAAAAAAABpAYAAL4BAAC5+kFHBb7AP/M0T/M0T9M/AAAAP/kBAAAAAAAAAaUGAAC+AQAAyTRsN8uTwD/zNE/zNE/TPwAAAD8IAgAAAAAAAAGmBgAAvgEAANhulieRacA/8zRP8zRP0z8AAAA/CAIAAAAAAAABpwYAAL4BAADoqMAXVz/AP/M0T/M0T9M/AAAAPwgCAAAAAAAAAagGAAC+AQAA+OLqBx0VwD/zNE/zNE/TPwAAAD8YAgAAAAAAAAGpBgAAvgEAADCuftBRgb8/8zRP8zRP0z8AAAA/GAIAAAAAAAABqgYAAL4BAABulieRadi+P/M0T/M0T9M/AAAAPxgCAAAAAAAAAasGAAC+AQAArn7QUYEvvj/zNE/zNE/TPwAAAD8oAgAAAAAAAAGsBgAAvgEAAM7yJDIN270/8zRP8zRP0z8AAAA/KAIAAAAAAAABrQYAAL4BAADsZnkSmYa9P/M0T/M0T9M/AAAAPzcCAAAAAAAAAa4GAAC+AQAADNvN8iQyvT/zNE/zNE/TPwAAAD83AgAAAAAAAAGvBgAAvgEAAC5PItOw3bw/8zRP8zRP0z8AAAA/NwIAAAAAAAABsAYAAL4BAABOw3azPIm8P/M0T/M0T9M/AAAAP0cCAAAAAAAAAbEGAAC+AQAAbjfLk8g0vD/zNE/zNE/TPwAAAD9HAgAAAAAAAAGyBgAAvgEAAIyrH3RU4Ls/8zRP8zRP0z8AAAA/VgIAAAAAAAABswYAAL4BAACsH3RU4Iu7P/M0T/M0T9M/AAAAP2YCAAAAAAAAAbQGAAC+AQAAzJPINGw3uz/zNE/zNE/TPwAAAD9mAgAAAAAAAAG1BgAAvgEAAOwHHRX44ro/8zRP8zRP0z8AAAA/dgIAAAAAAAABtgYAAL4BAAAMfHH1g466P/M0T/M0T9M/AAAAP4UCAAAAAAAAAbcGAAC+AQAAKvDF1Q86uj/zNE/zNE/TPwAAAD+VAgAAAAAAAAG4BgAAvgEAAEpkGrab5bk/8zRP8zRP0z8AAAA/lQIAAAAAAAABuQYAAL4BAABq2G6WJ5G5P/M0T/M0T9M/AAAAP5UCAAAAAAAAAboGAAC+AQAAikzDdrM8uT/zNE/zNE/TPwAAAD+lAgAAAAAAAAG7BgAAvgEAAKrAF1c/6Lg/8zRP8zRP0z8AAAA/pQIAAAAAAAABvAYAAL4BAADINGw3y5O4P/M0T/M0T9M/AAAAP7QCAAAAAAAAAb0GAAC+AQAA6KjAF1c/uD/zNE/zNE/TPwAAAD+0AgAAAAAAAAG+BgAAvgEAAAgdFfji6rc/8zRP8zRP0z8AAAA/tAIAAAAAAAABvwYAAL4BAAAokWnYbpa3P/M0T/M0T9M/AAAAP8QCAAAAAAAAAcAGAAC+AQAARgW+uPpBtz/zNE/zNE/TPwAAAD/EAgAAAAAAAAHBBgAAvgEAAGZ5EpmG7bY/8zRP8zRP0z8AAAA/0wIAAAAAAAABwgYAAL4BAACG7WZ5Epm2P/M0T/M0T9M/AAAAP9MCAAAAAAAAAcMGAAC+AQAApmG7WZ5Etj/zNE/zNE/TPwAAAD/zAgAAAAAAAAHEBgAAvgEAAMbVDzoq8LU/8zRP8zRP0z8AAAA/8wIAAAAAAAABxQYAAL4BAADkSWQatpu1P/M0T/M0T9M/AAAAP38DAAAAAAAAAcYGAAC+AQAA5ElkGrabtT+zNmuzNmvTPwAAAD9/AwAAAAAAAAHHBgAAvgEAAORJZBq2m7U/NDqjMzqj0z8AAAA/jwMAAAAAAAAByAYAAL4BAADkSWQatpu1P7Q927M929M/AAAAP48DAAAAAAAAAckGAAC+AQAA5ElkGrabtT90P/dzP/fTPwAAAD+PAwAAAAAAAAHKBgAAvgEAAORJZBq2m7U/NEETNEET1D8AAAA/nwMAAAAAAAABywYAAL4BAAAEvrj6QUe1P7VES7RES9Q/AAAAP58DAAAAAAAAAcwGAAC+AQAABL64+kFHtT91Rmd0RmfUPwAAAD+fAwAAAAAAAAHNBgAAvgEAAAS+uPpBR7U/NUiDNEiD1D8AAAA/nwMAAAAAAAABzgYAAL4BAAAEvrj6QUe1P/VJn/RJn9Q/AAAAP64DAAAAAAAAAc8GAAC+AQAABL64+kFHtT+1S7u0S7vUPwAAAD+uAwAAAAAAAAHQBgAAvgEAAAS+uPpBR7U/dU3XdE3X1D8AAAA/rgMAAAAAAAAB0QYAAL4BAAAEvrj6QUe1PzZP8zRP89Q/AAAAP64DAAAAAAAAAdIGAAC+AQAABL64+kFHtT/2UA/1UA/VPwAAAD++AwAAAAAAAAHTBgAAvgEAAAS+uPpBR7U/tlIrtVIr1T8AAAA/vgMAAAAAAAAB1AYAAL4BAAAEvrj6QUe1P3ZUR3VUR9U/AAAAP74DAAAAAAAAAdUGAAC+AQAABL64+kFHtT81VmM1VmPVPwAAAD/NAwAAAAAAAAHWBgAAvgEAAAS+uPpBR7U/9Vd/9Vd/1T8AAAA/zQMAAAAAAAAB1wYAAL4BAAAEvrj6QUe1P7ZZm7VZm9U/AAAAP80DAAAAAAAAAdgGAAC+AQAABL64+kFHtT92W7d1W7fVPwAAAD/dAwAAAAAAAAHZBgAAvgEAACQyDdvN8rQ/Nl3TNV3T1T8AAAA/3QMAAAAAAAAB2gYAAL4BAAAkMg3bzfK0P/Ze7/Ve79U/AAAAP90DAAAAAAAAAdsGAAC+AQAAJDIN283ytD+2YAu2YAvWPwAAAD/tAwAAAAAAAAHcBgAAvgEAACQyDdvN8rQ/dmIndmIn1j8AAAA/7QMAAAAAAAAB3QYAAL4BAAAkMg3bzfK0PzdkQzZkQ9Y/AAAAP/wDAAAAAAAAAd4GAAC+AQAAJDIN283ytD/3ZV/2ZV/WPwAAAD8MBAAAAAAAAAHfBgAAvgEAACQyDdvN8rQ/t2d7tmd71j8AAAA/HAQAAAAAAAAB4AYAAL4BAAAkMg3bzfK0P3dpl3Zpl9Y/AAAAPzsEAAAAAAAAAeEGAAC+AQAAJDIN283ytD83a7M2a7PWPwAAAD87BAAAAAAAAAHiBgAAvgEAACQyDdvN8rQ/92zP9mzP1j8AAAA/SgQAAAAAAAAB4wYAAL4BAAAkMg3bzfK0P7hu67Zu69Y/AAAAP2oEAAAAAAAAAeQGAAC+AQAARKZhu1metD+4buu2buvWPwAAAD9qBAAAAAAAAAHlBgAAvgEAAESmYbtZnrQ/eHAHd3AH1z8AAAA/eQQAAAAAAAAB5gYAAL4BAABEpmG7WZ60PzhyIzdyI9c/AAAAPyUFAAAAAAAAAecGAAC+AQAARKZhu1metD/4cz/3cz/XPwAAAD9EBQAAAAAAAAHoBgAAvgEAACQyDdvN8rQ/+HM/93M/1z8AAAA/cwUAAAAAAAAB6QYAAL4BAAAEvrj6QUe1P/hzP/dzP9c/AAAAP4MFAAAAAAAAAeoGAAC+AQAA5ElkGrabtT/4cz/3cz/XPwAAAD+DBQAAAAAAAAHrBgAAvgEAAMbVDzoq8LU/+HM/93M/1z8AAAA/gwUAAAAAAAAB7AYAAL4BAACG7WZ5Epm2P/hzP/dzP9c/AAAAP5MFAAAAAAAAAe0GAAC+AQAARgW+uPpBtz/4cz/3cz/XPwAAAD+TBQAAAAAAAAHuBgAAvgEAACiRadhulrc/+HM/93M/1z8AAAA/ogUAAAAAAAAB7wYAAL4BAAAIHRX44uq3P/hzP/dzP9c/AAAAP6IFAAAAAAAAAfAGAAC+AQAA6KjAF1c/uD/4cz/3cz/XPwAAAD/BBQAAAAAAAAHxBgAAvgEAAMg0bDfLk7g/+HM/93M/1z8AAAA/wQUAAAAAAAAB8gYAAL4BAACqwBdXP+i4P/hzP/dzP9c/AAAAP8EFAAAAAAAAAfMGAAC+AQAAikzDdrM8uT/4cz/3cz/XPwAAAD/LBQAAAAAAAAH0BgAAvgEAAGrYbpYnkbk/+HM/93M/1z8AAAA/2wUAAAAAAAAB9QYAAL4BAABKZBq2m+W5P/hzP/dzP9c/AAAAP9sFAAAAAAAAAfYGAAC+AQAAKvDF1Q86uj/4cz/3cz/XPwAAAD/bBQAAAAAAAAH3BgAAvgEAAAx8cfWDjro/+HM/93M/1z8AAAA/6gUAAAAAAAAB+AYAAL4BAADsBx0V+OK6P/hzP/dzP9c/AAAAP+oFAAAAAAAAAfkGAAC+AQAAzJPINGw3uz/4cz/3cz/XPwAAAD/qBQAAAAAAAAH6BgAAvgEAAKwfdFTgi7s/+HM/93M/1z8AAAA/6gUAAAAAAAAB+wYAAL4BAACMqx90VOC7P/hzP/dzP9c/AAAAP/oFAAAAAAAAAfwGAAC+AQAAbjfLk8g0vD/4cz/3cz/XPwAAAD/6BQAAAAAAAAH9BgAAvgEAAE7DdrM8ibw/+HM/93M/1z8AAAA/+gUAAAAAAAAB/gYAAL4BAAAuTyLTsN28P/hzP/dzP9c/AAAAPwoGAAAAAAAAAf8GAAC+AQAADNvN8iQyvT/4cz/3cz/XPwAAAD8ZBgAAAAAAAAEABwAAvgEAAOxmeRKZhr0/+HM/93M/1z8AAAA/KQYAAAAAAAABAQcAAL4BAADO8iQyDdu9P/hzP/dzP9c/AAAAPykGAAAAAAAAAQIHAAC+AQAAjgp8cfWDvj/4cz/3cz/XPwAAAD84BgAAAAAAAAEDBwAAvgEAAG6WJ5Fp2L4/+HM/93M/1z8AAAA/OAYAAAAAAAABBAcAAL4BAAAwrn7QUYG/P/hzP/dzP9c/AAAAP0gGAAAAAAAAAQUHAAC+AQAAEDoq8MXVvz/4cz/3cz/XPwAAAD9IBgAAAAAAAAEGBwAAvgEAAOiowBdXP8A/+HM/93M/1z8AAAA/SAYAAAAAAAABBwcAAL4BAADJNGw3y5PAP/hzP/dzP9c/AAAAP1gGAAAAAAAAAQgHAAC+AQAAufpBRwW+wD/4cz/3cz/XPwAAAD9YBgAAAAAAAAEJBwAAvgEAAKnAF1c/6MA/uHVbt3Vb1z8AAAA/WAYAAAAAAAABCgcAAL4BAACZhu1meRLBP7h1W7d1W9c/AAAAP1gGAAAAAAAAAQsHAAC+AQAAikzDdrM8wT94d3d3d3fXPwAAAD9nBgAAAAAAAAEMBwAAvgEAAHoSmYbtZsE/eHd3d3d31z8AAAA/dwYAAAAAAAABDQcAAL4BAABq2G6WJ5HBP3h3d3d3d9c/AAAAP4cGAAAAAAAAAQ4HAAC+AQAAWp5EpmG7wT94d3d3d3fXPwAAAD+WBgAAAAAAAAEPBwAAvgEAAEpkGrab5cE/eHd3d3d31z8AAAA/lgYAAAAAAAABEAcAAL4BAAA7KvDF1Q/CP3h3d3d3d9c/AAAAP6YGAAAAAAAAAREHAAC+AQAAK/DF1Q86wj94d3d3d3fXPwAAAD+mBgAAAAAAAAESBwAAvgEAAAt8cfWDjsI/eHd3d3d31z8AAAA/tQYAAAAAAAABEwcAAL4BAAD6QUcFvrjCP3h3d3d3d9c/AAAAP7UGAAAAAAAAARQHAAC+AQAA6gcdFfjiwj94d3d3d3fXPwAAAD+1BgAAAAAAAAEVBwAAvgEAAMuTyDRsN8M/eHd3d3d31z8AAAA/xQYAAAAAAAABFgcAAL4BAADLk8g0bDfDPzd5kzd5k9c/AAAAP8UGAAAAAAAAARcHAAC+AQAAu1meRKZhwz83eZM3eZPXPwAAAD/FBgAAAAAAAAEYBwAAvgEAALtZnkSmYcM/+Xqv93qv1z8AAAA/xQYAAAAAAAABGQcAAL4BAACrH3RU4IvDP/l6r/d6r9c/AAAAP9UGAAAAAAAAARoHAAC+AQAAm+VJZBq2wz/5eq/3eq/XPwAAAD/VBgAAAAAAAAEbBwAAvgEAAIurH3RU4MM/+Xqv93qv1z8AAAA/5AYAAAAAAAABHAcAAL4BAAB7cfWDjgrEP/l6r/d6r9c/AAAAP+QGAAAAAAAAAR0HAAC+AQAAbTfLk8g0xD/5eq/3eq/XPwAAAD/0BgAAAAAAAAEeBwAAvgEAAF39oKMCX8Q/+Xqv93qv1z8AAAA/9AYAAAAAAAABHwcAAL4BAABNw3azPInEP/l6r/d6r9c/AAAAPwQHAAAAAAAAASAHAAC+AQAAPYlMw3azxD/5eq/3eq/XPwAAAD8EBwAAAAAAAAEhBwAAvgEAAB0V+OLqB8U/+Xqv93qv1z8AAAA/EwcAAAAAAAABIgcAAL4BAAAN283yJDLFP/l6r/d6r9c/AAAAPxMHAAAAAAAAASMHAAC+AQAA/aCjAl9cxT/5eq/3eq/XPwAAAD8TBwAAAAAAAAEkBwAAvgEAAN8sTyLTsMU/+Xqv93qv1z8AAAA/IwcAAAAAAAABJQcAAL4BAAC/uPpBRwXGP/l6r/d6r9c/AAAAPyMHAAAAAAAAASYHAAC+AQAAr37QUYEvxj/5eq/3eq/XPwAAAD8yBwAAAAAAAAEnBwAAvgEAAJ9EpmG7WcY/+Xqv93qv1z8AAAA/MgcAAAAAAAABKAcAAL4BAACPCnxx9YPGP/l6r/d6r9c/AAAAPzIHAAAAAAAAASkHAAC+AQAAf9BRgS+uxj/5eq/3eq/XPwAAAD9CBwAAAAAAAAEqBwAAvgEAAF9c/aCjAsc/+Xqv93qv1z8AAAA/QgcAAAAAAAABKwcAAL4BAABPItOw3SzHP/l6r/d6r9c/AAAAP1IHAAAAAAAAASwHAAC+AQAAQeiowBdXxz/5eq/3eq/XPwAAAD9SBwAAAAAAAAEtBwAAvgEAADGuftBRgcc/uHzLt3zL1z8AAAA/UgcAAAAAAAABLgcAAL4BAAAROirwxdXHP7h8y7d8y9c/AAAAP2EHAAAAAAAAAS8HAAC+AQAAEToq8MXVxz94fud3fufXPwAAAD9hBwAAAAAAAAEwBwAAvgEAAAEAAAAAAMg/eH7nd37n1z8AAAA/YQcAAAAAAAABMQcAAL4BAADxxdUPOirIP3h+53d+59c/AAAAP3EHAAAAAAAAATIHAAC+AQAA4YurH3RUyD94fud3fufXPwAAAD9xBwAAAAAAAAEzBwAAvgEAAMEXVz/oqMg/eH7nd37n1z8AAAA/cQcAAAAAAAABNAcAAL4BAACjowJfXP3IP3h+53d+59c/AAAAP4EHAAAAAAAAATUHAAC+AQAAkWnYbpYnyT94fud3fufXPwAAAD+BBwAAAAAAAAE2BwAAvgEAAHH1g44KfMk/eH7nd37n1z8AAAA/gQcAAAAAAAABNwcAAL4BAABhu1meRKbJP3h+53d+59c/AAAAP5AHAAAAAAAAATgHAAC+AQAAUYEvrn7QyT94fud3fufXPwAAAD+QBwAAAAAAAAE5BwAAvgEAAEFHBb64+sk/eH7nd37n1z8AAAA/oAcAAAAAAAABOgcAAL4BAAAxDdvN8iTKP3h+53d+59c/AAAAP6AHAAAAAAAAATsHAAC+AQAAIdOw3SxPyj94fud3fufXPwAAAD+gBwAAAAAAAAE8BwAAvgEAABGZhu1meco/eH7nd37n1z8AAAA/rwcAAAAAAAABPQcAAL4BAAADX1z9oKPKP3h+53d+59c/AAAAP68HAAAAAAAAAT4HAAC+AQAA8yQyDdvNyj94fud3fufXPwAAAD+/BwAAAAAAAAE/BwAAvgEAAOPqBx0V+Mo/eH7nd37n1z8AAAA/zwcAAAAAAAABQAcAAL4BAADTsN0sTyLLP3h+53d+59c/AAAAP88HAAAAAAAAAUEHAAC+AQAAw3azPIlMyz94fud3fufXPwAAAD/bBwAAAAAAAAFCBwAAvgEAAKMCX1z9oMs/eH7nd37n1z8AAAA/2wcAAAAAAAABQwcAAL4BAACTyDRsN8vLP3h+53d+59c/AAAAP9sHAAAAAAAAAUQHAAC+AQAAg44KfHH1yz94fud3fufXPwAAAD/bBwAAAAAAAAFFBwAAvgEAAHNU4IurH8w/eH7nd37n1z8AAAA/6wcAAAAAAAABRgcAAL4BAABV4IurH3TMP3h+53d+59c/AAAAP+sHAAAAAAAAAUcHAAC+AQAARaZhu1mezD94fud3fufXPwAAAD/rBwAAAAAAAAFIBwAAvgEAACUyDdvN8sw/eH7nd37n1z8AAAA/+wcAAAAAAAABSQcAAL4BAAAV+OLqBx3NP3h+53d+59c/AAAAPwoIAAAAAAAAAUoHAAC+AQAABb64+kFHzT94fud3fufXPwAAAD8KCAAAAAAAAAFLBwAAvgEAAPWDjgp8cc0/eH7nd37n1z8AAAA/CggAAAAAAAABTAcAAL4BAADlSWQatpvNP3h+53d+59c/AAAAPxoIAAAAAAAAAU0HAAC+AQAAx9UPOirwzT94fud3fufXPwAAAD8pCAAAAAAAAAFOBwAAvgEAALeb5UlkGs4/eH7nd37n1z8AAAA/KQgAAAAAAAABTwcAAL4BAACXJ5Fp2G7OP3h+53d+59c/AAAAPykIAAAAAAAAAVAHAAC+AQAAd7M8iUzDzj94fud3fufXPwAAAD85CAAAAAAAAAFRBwAAvgEAAGd5EpmG7c4/eH7nd37n1z8AAAA/OQgAAAAAAAABUgcAAL4BAABXP+iowBfPP3h+53d+59c/AAAAPzkIAAAAAAAAAVMHAAC+AQAARwW+uPpBzz94fud3fufXPwAAAD9JCAAAAAAAAAFUBwAAvgEAADnLk8g0bM8/eH7nd37n1z8AAAA/SQgAAAAAAAABVQcAAL4BAAApkWnYbpbPP3h+53d+59c/AAAAP0kIAAAAAAAAAVYHAAC+AQAAGVc/6KjAzz94fud3fufXPwAAAD9JCAAAAAAAAAFXBwAAvgEAAAkdFfji6s8/eH7nd37n1z8AAAA/WAgAAAAAAAABWAcAAL4BAAB8cfWDjgrQP3h+53d+59c/AAAAP1gIAAAAAAAAAVkHAAC+AQAAdFTgi6sf0D94fud3fufXPwAAAD9oCAAAAAAAAAFaBwAAvgEAAGw3y5PINNA/eH7nd37n1z8AAAA/aAgAAAAAAAABWwcAAL4BAABkGrab5UnQP3h+53d+59c/AAAAP2gIAAAAAAAAAVwHAAC+AQAAVuCLqx900D94fud3fufXPwAAAD94CAAAAAAAAAFdBwAAvgEAAE7DdrM8idA/eH7nd37n1z8AAAA/eAgAAAAAAAABXgcAAL4BAABGpmG7WZ7QP3h+53d+59c/AAAAP3gIAAAAAAAAAV8HAAC+AQAAPolMw3az0D94fud3fufXPwAAAD+HCAAAAAAAAAFgBwAAvgEAADRsN8uTyNA/eH7nd37n1z8AAAA/hwgAAAAAAAABYQcAAL4BAAAkMg3bzfLQP3h+53d+59c/AAAAP4cIAAAAAAAAAWIHAAC+AQAADNvN8iQy0T94fud3fufXPwAAAD+XCAAAAAAAAAFjBwAAvgEAAAS+uPpBR9E/eH7nd37n1z8AAAA/lwgAAAAAAAABZAcAAL4BAAD2g44KfHHRP3h+53d+59c/AAAAP5cIAAAAAAAAAWUHAAC+AQAA7mZ5EpmG0T94fud3fufXPwAAAD+XCAAAAAAAAAFmBwAAvgEAAN4sTyLTsNE/eH7nd37n1z8AAAA/pggAAAAAAAABZwcAAL4BAADWDzoq8MXRP3h+53d+59c/AAAAP6YIAAAAAAAAAWgHAAC+AQAAxtUPOirw0T94fud3fufXPwAAAD+mCAAAAAAAAAFpBwAAvgEAALab5UlkGtI/eH7nd37n1z8AAAA/tggAAAAAAAABagcAAL4BAACuftBRgS/SP3h+53d+59c/AAAAP7YIAAAAAAAAAWsHAAC+AQAApmG7WZ5E0j94fud3fufXPwAAAD+2CAAAAAAAAAFsBwAAvgEAAJ5EpmG7WdI/eH7nd37n1z8AAAA/xggAAAAAAAABbQcAAL4BAACWJ5Fp2G7SP3h+53d+59c/AAAAP9UIAAAAAAAAAW4HAAC+AQAAjgp8cfWD0j94fud3fufXPwAAAD/lCAAAAAAAAAFvBwAAvgEAAIbtZnkSmdI/eH7nd37n1z8AAAA/5QgAAAAAAAABcAcAAL4BAAB+0FGBL67SP3h+53d+59c/AAAAP+UIAAAAAAAAAXEHAAC+AQAAdrM8iUzD0j94fud3fufXPwAAAD/1CAAAAAAAAAFyBwAAvgEAAG6WJ5Fp2NI/eH7nd37n1z8AAAA/9QgAAAAAAAABcwcAAL4BAABoeRKZhu3SP3h+53d+59c/AAAAP/UIAAAAAAAAAXQHAAC+AQAAWD/oqMAX0z94fud3fufXPwAAAD/1CAAAAAAAAAF1BwAAvgEAAFAi07DdLNM/eH7nd37n1z8AAAA/BAkAAAAAAAABdgcAAL4BAABIBb64+kHTP3h+53d+59c/AAAAPwQJAAAAAAAAAXcHAAC+AQAAOMuTyDRs0z94fud3fufXPwAAAD8ECQAAAAAAAAF4BwAAvgEAACiRadhultM/eH7nd37n1z8AAAA/FAkAAAAAAAABeQcAAL4BAAAgdFTgi6vTP3h+53d+59c/AAAAPxQJAAAAAAAAAXoHAAC+AQAAGFc/6KjA0z94fud3fufXPwAAAD8UCQAAAAAAAAF7BwAAvgEAABA6KvDF1dM/eH7nd37n1z8AAAA/IwkAAAAAAAABfAcAAL4BAAAIHRX44urTP3h+53d+59c/AAAAPzMJAAAAAAAAAX0HAAC+AQAAAAAAAAAA1D94fud3fufXPwAAAD9DCQAAAAAAAAF+BwAAvgEAAPji6gcdFdQ/eH7nd37n1z8AAAA/UgkAAAAAAAABfwcAAL4BAADwxdUPOirUP3h+53d+59c/AAAAP1IJAAAAAAAAAYAHAAC+AQAA6KjAF1c/1D94fud3fufXPwAAAD9iCQAAAAAAAAGBBwAAvgEAAOCLqx90VNQ/eH7nd37n1z8AAAA/cgkAAAAAAAABggcAAL4BAADYbpYnkWnUP3h+53d+59c/AAAAP3IJAAAAAAAAAYMHAAC+AQAA0lGBL65+1D94fud3fufXPwAAAD+BCQAAAAAAAAGEBwAAvgEAANJRgS+uftQ/uHzLt3zL1z8AAAA/gQkAAAAAAAABhQcAAL4BAADKNGw3y5PUP7h8y7d8y9c/AAAAP5EJAAAAAAAAAYYHAAC+AQAAuvpBRwW+1D/5eq/3eq/XPwAAAD+RCQAAAAAAAAGHBwAAvgEAALLdLE8i09Q/+Xqv93qv1z8AAAA/oAkAAAAAAAABiAcAAL4BAACqwBdXP+jUP/l6r/d6r9c/AAAAP6AJAAAAAAAAAYkHAAC+AQAAoKMCX1z91D83eZM3eZPXPwAAAD+gCQAAAAAAAAGKBwAAvgEAAJiG7WZ5EtU/N3mTN3mT1z8AAAA/sAkAAAAAAAABiwcAAL4BAACQadhulifVPzd5kzd5k9c/AAAAP7AJAAAAAAAAAYwHAAC+AQAAiEzDdrM81T83eZM3eZPXPwAAAD+wCQAAAAAAAAGNBwAAvgEAAIAvrn7QUdU/N3mTN3mT1z8AAAA/sAkAAAAAAAABjgcAAL4BAAB6EpmG7WbVP3h3d3d3d9c/AAAAP8AJAAAAAAAAAY8HAAC+AQAAcvWDjgp81T94d3d3d3fXPwAAAD/ACQAAAAAAAAGQBwAAvgEAAGrYbpYnkdU/eHd3d3d31z8AAAA/wAkAAAAAAAABkQcAAL4BAABiu1meRKbVP3h3d3d3d9c/AAAAP88JAAAAAAAAAZIHAAC+AQAAWp5EpmG71T94d3d3d3fXPwAAAD/PCQAAAAAAAAGTBwAAvgEAAFKBL65+0NU/uHVbt3Vb1z8AAAA/3wkAAAAAAAABlAcAAL4BAABKZBq2m+XVP/hzP/dzP9c/AAAAP98JAAAAAAAAAZUHAAC+AQAAQkcFvrj61T/4cz/3cz/XPwAAAD8LCgAAAAAAAAGWBwAAvgEAAEJHBb64+tU/OHIjN3Ij1z8AAAA/KgoAAAAAAAABlwcAAL4BAAA6KvDF1Q/WP3hwB3dwB9c/AAAAPzoKAAAAAAAAAZgHAAC+AQAAOirwxdUP1j+4buu2buvWPwAAAD9JCgAAAAAAAAGZBwAAvgEAADoq8MXVD9Y/92zP9mzP1j8AAAA/SQoAAAAAAAABmgcAAL4BAAA6KvDF1Q/WPzdrszZrs9Y/AAAAP2kKAAAAAAAAAZsHAAC+AQAAOirwxdUP1j93aZd2aZfWPwAAAD9pCgAAAAAAAAGcBwAAvgEAADoq8MXVD9Y/t2d7tmd71j8AAAA/iAoAAAAAAAABnQcAAL4BAAA6KvDF1Q/WP/dlX/ZlX9Y/AAAAP4gKAAAAAAAAAZ4HAAC+AQAAOirwxdUP1j83ZEM2ZEPWPwAAAD+ICgAAAAAAAAGfBwAAvgEAADoq8MXVD9Y/dmIndmIn1j8AAAA/lwoAAAAAAAABoAcAAL4BAAA6KvDF1Q/WP7ZgC7ZgC9Y/AAAAP5cKAAAAAAAAAaEHAAC+AQAAOirwxdUP1j/2Xu/1Xu/VPwAAAD+nCgAAAAAAAAGiBwAAvgEAADoq8MXVD9Y/Nl3TNV3T1T8AAAA/pwoAAAAAAAABowcAAL4BAAA6KvDF1Q/WP3Zbt3Vbt9U/AAAAP7cKAAAAAAAAAaQHAAC+AQAAOirwxdUP1j+2WZu1WZvVPwAAAD/GCgAAAAAAAAGlBwAAvgEAAEJHBb64+tU/9Vd/9Vd/1T8AAAA/1goAAAAAAAABpgcAAL4BAABCRwW+uPrVPzVWYzVWY9U/AAAAP9YKAAAAAAAAAacHAAC+AQAASmQatpvl1T92VEd1VEfVPwAAAD/WCgAAAAAAAAGoBwAAvgEAAFKBL65+0NU/tlIrtVIr1T8AAAA/5goAAAAAAAABqQcAAL4BAABankSmYbvVP/ZQD/VQD9U/AAAAP/UKAAAAAAAAAaoHAAC+AQAAWp5EpmG71T82T/M0T/PUPwAAAD/1CgAAAAAAAAGrBwAAvgEAAFqeRKZhu9U/dU3XdE3X1D8AAAA/JAsAAAAAAAABrAcAAL4BAABiu1meRKbVP7VLu7RLu9Q/AAAAPyQLAAAAAAAAAa0HAAC+AQAAYrtZnkSm1T/1SZ/0SZ/UPwAAAD9DCwAAAAAAAAGuBwAAvgEAAGrYbpYnkdU/9Umf9Emf1D8AAAA/QwsAAAAAAAABrwcAAL4BAABq2G6WJ5HVPzVIgzRIg9Q/AAAAP1MLAAAAAAAAAbAHAAC+AQAAathulieR1T91Rmd0RmfUPwAAAD9jCwAAAAAAAAGxBwAAvgEAAHL1g44KfNU/tURLtERL1D8AAAA/ggsAAAAAAAABsgcAAL4BAABy9YOOCnzVP/VCL/RCL9Q/AAAAP4ILAAAAAAAAAbMHAAC+AQAAcvWDjgp81T80QRM0QRPUPwAAAD+RCwAAAAAAAAG0BwAAvgEAAHoSmYbtZtU/dD/3cz/30z8AAAA/kQsAAAAAAAABtQcAAL4BAAB6EpmG7WbVP/VJn/RJn9Q/AAAAPwAAAAAAAAAAAbYHAAC+AQAAathulieR1T/1SZ/0SZ/UPwAAAD9tAAAAAAAAAAG3BwAAvgEAAGrYbpYnkdU/tUu7tEu71D8AAAA/bQAAAAAAAAABuAcAAL4BAABiu1meRKbVP7VLu7RLu9Q/AAAAP30AAAAAAAAAAbkHAAC+AQAAYrtZnkSm1T91Tdd0TdfUPwAAAD99AAAAAAAAAAG6BwAAvgEAAFqeRKZhu9U/dU3XdE3X1D8AAAA/fQAAAAAAAAABuwcAAL4BAABSgS+uftDVP3VN13RN19Q/AAAAP4wAAAAAAAAAAbwHAAC+AQAASmQatpvl1T91Tdd0TdfUPwAAAD+MAAAAAAAAAAG9BwAAvgEAAEJHBb64+tU/dU3XdE3X1D8AAAA/jAAAAAAAAAABvgcAAL4BAAA6KvDF1Q/WP3VN13RN19Q/AAAAP5wAAAAAAAAAAb8HAAC+AQAAMg3bzfIk1j91Tdd0TdfUPwAAAD+cAAAAAAAAAAHABwAAvgEAACrwxdUPOtY/dU3XdE3X1D8AAAA/qwAAAAAAAAABwQcAAL4BAAAi07DdLE/WP3VN13RN19Q/AAAAP6sAAAAAAAAAAcIHAAC+AQAAEpmG7WZ51j91Tdd0TdfUPwAAAD+rAAAAAAAAAAHDBwAAvgEAAAp8cfWDjtY/dU3XdE3X1D8AAAA/qwAAAAAAAAABxAcAAL4BAAACX1z9oKPWP3VN13RN19Q/AAAAP7sAAAAAAAAAAcUHAAC+AQAA+kFHBb641j91Tdd0TdfUPwAAAD+7AAAAAAAAAAHGBwAAvgEAAPIkMg3bzdY/Nk/zNE/z1D8AAAA/ywAAAAAAAAABxwcAAL4BAADqBx0V+OLWPzZP8zRP89Q/AAAAP8sAAAAAAAAAAcgHAAC+AQAA6gcdFfji1j/2UA/1UA/VPwAAAD/LAAAAAAAAAAHJBwAAvgEAAOTqBx0V+NY/9lAP9VAP1T8AAAA/2gAAAAAAAAABygcAAL4BAADczfIkMg3XP/ZQD/VQD9U/AAAAP9oAAAAAAAAAAcsHAAC+AQAA1LDdLE8i1z/2UA/1UA/VPwAAAD/qAAAAAAAAAAHMBwAAvgEAAMyTyDRsN9c/9lAP9VAP1T8AAAA/6gAAAAAAAAABzQcAAL4BAADEdrM8iUzXP/ZQD/VQD9U/AAAAP/oAAAAAAAAAAc4HAAC+AQAAtDyJTMN21z/2UA/1UA/VPwAAAD/6AAAAAAAAAAHPBwAAvgEAAKwfdFTgi9c/9lAP9VAP1T8AAAA/CQEAAAAAAAAB0AcAAL4BAACkAl9c/aDXP/ZQD/VQD9U/AAAAPwkBAAAAAAAAAdEHAAC+AQAAnOVJZBq21z/2UA/1UA/VPwAAAD8JAQAAAAAAAAHSBwAAvgEAAJTINGw3y9c/9lAP9VAP1T8AAAA/CQEAAAAAAAAB0wcAAL4BAACMqx90VODXP/ZQD/VQD9U/AAAAPxkBAAAAAAAAAdQHAAC+AQAAfHH1g44K2D/2UA/1UA/VPwAAAD8ZAQAAAAAAAAHVBwAAvgEAAGw3y5PINNg/9lAP9VAP1T8AAAA/GQEAAAAAAAAB1gcAAL4BAABkGrab5UnYP/ZQD/VQD9U/AAAAPygBAAAAAAAAAdcHAAC+AQAAVOCLqx902D/2UA/1UA/VPwAAAD8oAQAAAAAAAAHYBwAAvgEAAE7DdrM8idg/9lAP9VAP1T8AAAA/KAEAAAAAAAAB2QcAAL4BAABGpmG7WZ7YP/ZQD/VQD9U/AAAAPygBAAAAAAAAAdoHAAC+AQAANmw3y5PI2D/2UA/1UA/VPwAAAD84AQAAAAAAAAHbBwAAvgEAACYyDdvN8tg/9lAP9VAP1T8AAAA/OAEAAAAAAAAB3AcAAL4BAAAeFfji6gfZP/ZQD/VQD9U/AAAAPzgBAAAAAAAAAd0HAAC+AQAAFvji6gcd2T/2UA/1UA/VPwAAAD9IAQAAAAAAAAHeBwAAvgEAAAzbzfIkMtk/9lAP9VAP1T8AAAA/SAEAAAAAAAAB3wcAAL4BAAAEvrj6QUfZP/ZQD/VQD9U/AAAAP0gBAAAAAAAAAeAHAAC+AQAA/KCjAl9c2T/2UA/1UA/VPwAAAD9XAQAAAAAAAAHhBwAAvgEAAPaDjgp8cdk/9lAP9VAP1T8AAAA/VwEAAAAAAAAB4gcAAL4BAADuZnkSmYbZP/ZQD/VQD9U/AAAAP1cBAAAAAAAAAeMHAAC+AQAA5klkGrab2T/2UA/1UA/VPwAAAD9nAQAAAAAAAAHkBwAAvgEAAN4sTyLTsNk/9lAP9VAP1T8AAAA/ZwEAAAAAAAAB5QcAAL4BAADWDzoq8MXZP7ZSK7VSK9U/AAAAP2cBAAAAAAAAAeYHAAC+AQAAzvIkMg3b2T92VEd1VEfVPwAAAD93AQAAAAAAAAHnBwAAvgEAAMbVDzoq8Nk/dlRHdVRH1T8AAAA/hgEAAAAAAAAB6AcAAL4BAAC+uPpBRwXaP3ZUR3VUR9U/AAAAP4YBAAAAAAAAAekHAAC+AQAAtpvlSWQa2j92VEd1VEfVPwAAAD+WAQAAAAAAAAHqBwAAvgEAAK5+0FGBL9o/dlRHdVRH1T8AAAA/lgEAAAAAAAAB6wcAAL4BAACmYbtZnkTaP3ZUR3VUR9U/AAAAP6UBAAAAAAAAAewHAAC+AQAAnkSmYbtZ2j92VEd1VEfVPwAAAD+lAQAAAAAAAAHtBwAAvgEAAJYnkWnYbto/dlRHdVRH1T8AAAA/tQEAAAAAAAAB7gcAAL4BAACOCnxx9YPaP3ZUR3VUR9U/AAAAP7UBAAAAAAAAAe8HAAC+AQAAiO1meRKZ2j92VEd1VEfVPwAAAD/FAQAAAAAAAAHwBwAAvgEAAIDQUYEvrto/dlRHdVRH1T8AAAA/xQEAAAAAAAAB8QcAAL4BAAB4szyJTMPaP3ZUR3VUR9U/AAAAP8UBAAAAAAAAAfIHAAC+AQAAcJYnkWnY2j81VmM1VmPVPwAAAD/FAQAAAAAAAAHzBwAAvgEAAGBc/aCjAts/9Vd/9Vd/1T8AAAA/0gEAAAAAAAAB9AcAAL4BAABYP+iowBfbP/VXf/VXf9U/AAAAP9IBAAAAAAAAAfUHAAC+AQAAUCLTsN0s2z/1V3/1V3/VPwAAAD/iAQAAAAAAAAH2BwAAvgEAAEgFvrj6Qds/tlmbtVmb1T8AAAA/4gEAAAAAAAAB9wcAAL4BAABA6KjAF1fbP7ZZm7VZm9U/AAAAP+IBAAAAAAAAAfgHAAC+AQAAOMuTyDRs2z+2WZu1WZvVPwAAAD/iAQAAAAAAAAH5BwAAvgEAADCuftBRgds/tlmbtVmb1T8AAAA/4gEAAAAAAAAB+gcAAL4BAAAokWnYbpbbP7ZZm7VZm9U/AAAAP/IBAAAAAAAAAfsHAAC+AQAAIHRU4Iur2z92W7d1W7fVPwAAAD/yAQAAAAAAAAH8BwAAvgEAABhXP+iowNs/dlu3dVu31T8AAAA/AQIAAAAAAAAB/QcAAL4BAAAQOirwxdXbP3Zbt3Vbt9U/AAAAPxECAAAAAAAAAf4HAAC+AQAACB0V+OLq2z92W7d1W7fVPwAAAD8RAgAAAAAAAAH/BwAAvgEAAAAAAAAAANw/dlu3dVu31T8AAAA/IAIAAAAAAAABAAgAAL4BAAD44uoHHRXcP3Zbt3Vbt9U/AAAAPyACAAAAAAAAAQEIAAC+AQAA8sXVDzoq3D92W7d1W7fVPwAAAD8gAgAAAAAAAAECCAAAvgEAAOqowBdXP9w/dlu3dVu31T8AAAA/MAIAAAAAAAABAwgAAL4BAADii6sfdFTcPzZd0zVd09U/AAAAPzACAAAAAAAAAQQIAAC+AQAA2m6WJ5Fp3D82XdM1XdPVPwAAAD9AAgAAAAAAAAEFCAAAvgEAANJRgS+uftw/Nl3TNV3T1T8AAAA/QAIAAAAAAAABBggAAL4BAADKNGw3y5PcPzZd0zVd09U/AAAAP08CAAAAAAAAAQcIAAC+AQAAwhdXP+io3D82XdM1XdPVPwAAAD9fAgAAAAAAAAEICAAAvgEAALr6QUcFvtw/Nl3TNV3T1T8AAAA/XwIAAAAAAAABCQgAAL4BAACy3SxPItPcPzZd0zVd09U/AAAAP28CAAAAAAAAAQoIAAC+AQAAqsAXVz/o3D82XdM1XdPVPwAAAD9vAgAAAAAAAAELCAAAvgEAAKrAF1c/6Nw/9l7v9V7v1T8AAAA/fgIAAAAAAAABDAgAAL4BAACiowJfXP3cP/Ze7/Ve79U/AAAAP34CAAAAAAAAAQ0IAAC+AQAAmobtZnkS3T/2Xu/1Xu/VPwAAAD9+AgAAAAAAAAEOCAAAvgEAAJJp2G6WJ90/9l7v9V7v1T8AAAA/jgIAAAAAAAABDwgAAL4BAACKTMN2szzdP/Ze7/Ve79U/AAAAP44CAAAAAAAAARAIAAC+AQAAgi+uftBR3T/2Xu/1Xu/VPwAAAD+dAgAAAAAAAAERCAAAvgEAAHoSmYbtZt0/9l7v9V7v1T8AAAA/nQIAAAAAAAABEggAAL4BAABy9YOOCnzdP7ZgC7ZgC9Y/AAAAP50CAAAAAAAAARMIAAC+AQAAathulieR3T+2YAu2YAvWPwAAAD/MAgAAAAAAAAEUCAAAvgEAAGK7WZ5Ept0/tmALtmAL1j8AAAA/zAIAAAAAAAABFQgAAL4BAABankSmYbvdP7ZgC7ZgC9Y/AAAAP9wCAAAAAAAAARYIAAC+AQAAVIEvrn7Q3T+2YAu2YAvWPwAAAD/cAgAAAAAAAAEXCAAAvgEAAEpkGrab5d0/tmALtmAL1j8AAAA/7AIAAAAAAAABGAgAAL4BAABERwW+uPrdP7ZgC7ZgC9Y/AAAAP/sCAAAAAAAAARkIAAC+AQAAOirwxdUP3j92Yid2YifWPwAAAD8LAwAAAAAAAAEaCAAAvgEAADQN283yJN4/dmIndmIn1j8AAAA/OgMAAAAAAAABGwgAAL4BAAAq8MXVDzreP3ZiJ3ZiJ9Y/AAAAP3gDAAAAAAAAARwIAAC+AQAAKvDF1Q863j83ZEM2ZEPWPwAAAD94AwAAAAAAAAEdCAAAvgEAACTTsN0sT94/N2RDNmRD1j8AAAA/iAMAAAAAAAABHggAAL4BAAAatpvlSWTePzdkQzZkQ9Y/AAAAP5cDAAAAAAAAAR8IAAC+AQAAFJmG7WZ53j83ZEM2ZEPWPwAAAD+XAwAAAAAAAAEgCAAAvgEAAAp8cfWDjt4/N2RDNmRD1j8AAAA/pwMAAAAAAAABIQgAAL4BAAAEX1z9oKPeP/dlX/ZlX9Y/AAAAP7cDAAAAAAAAASIIAAC+AQAA/EFHBb643j/3ZV/2ZV/WPwAAAD/WAwAAAAAAAAEjCAAAvgEAAPQkMg3bzd4/t2d7tmd71j8AAAA/7AMAAAAAAAABJAgAAL4BAADsBx0V+OLeP7dne7Zne9Y/AAAAP/sDAAAAAAAAASUIAAC+AQAA5OoHHRX43j+3Z3u2Z3vWPwAAAD8LBAAAAAAAAAEmCAAAvgEAANzN8iQyDd8/t2d7tmd71j8AAAA/GgQAAAAAAAABJwgAAL4BAADUsN0sTyLfP7dne7Zne9Y/AAAAPzoEAAAAAAAAASgIAAC+AQAAzJPINGw33z+3Z3u2Z3vWPwAAAD9ZBAAAAAAAAAEpCAAAvgEAAMyTyDRsN98/d2mXdmmX1j8AAAA/aQQAAAAAAAABKggAAL4BAADGdrM8iUzfP3dpl3Zpl9Y/AAAAP4gEAAAAAAAAASsIAAC+AQAAJNOw3SxP3j/2UA/1UA/VPwAAAD8AAAAAAAAAAAEsCAAAvgEAACrwxdUPOt4/9lAP9VAP1T8AAAA/XgAAAAAAAAABLQgAAL4BAAAk07DdLE/eP/ZQD/VQD9U/AAAAP20AAAAAAAAAAS4IAAC+AQAAJNOw3SxP3j+2Uiu1UivVPwAAAD99AAAAAAAAAAEvCAAAvgEAABq2m+VJZN4/tlIrtVIr1T8AAAA/jQAAAAAAAAABMAgAAL4BAAAUmYbtZnneP3ZUR3VUR9U/AAAAP40AAAAAAAAAATEIAAC+AQAACnxx9YOO3j81VmM1VmPVPwAAAD+cAAAAAAAAAAEyCAAAvgEAAARfXP2go94/9Vd/9Vd/1T8AAAA/rAAAAAAAAAABMwgAAL4BAAD8QUcFvrjeP7ZZm7VZm9U/AAAAP6wAAAAAAAAAATQIAAC+AQAA9CQyDdvN3j92W7d1W7fVPwAAAD+7AAAAAAAAAAE1CAAAvgEAAOwHHRX44t4/Nl3TNV3T1T8AAAA/ywAAAAAAAAABNggAAL4BAADk6gcdFfjeP/Ze7/Ve79U/AAAAP8sAAAAAAAAAATcIAAC+AQAA3M3yJDIN3z+2YAu2YAvWPwAAAD/bAAAAAAAAAAE4CAAAvgEAANSw3SxPIt8/dmIndmIn1j8AAAA/6gAAAAAAAAABOQgAAL4BAADMk8g0bDffPzdkQzZkQ9Y/AAAAPwoBAAAAAAAAAToIAAC+AQAAzJPINGw33z/3ZV/2ZV/WPwAAAD8ZAQAAAAAAAAE7CAAAvgEAAMZ2szyJTN8/t2d7tmd71j8AAAA/KQEAAAAAAAABPAgAAL4BAAC8WZ5EpmHfP7dne7Zne9Y/AAAAPzgBAAAAAAAAAT0IAAC+AQAAvFmeRKZh3z93aZd2aZfWPwAAAD9IAQAAAAAAAAE+CAAAvgEAALxZnkSmYd8/N2uzNmuz1j8AAAA/WAEAAAAAAAABPwgAAL4BAAC8WZ5EpmHfP/dsz/Zsz9Y/AAAAP1gBAAAAAAAAAUAIAAC+AQAAtjyJTMN23z/3bM/2bM/WPwAAAD9nAQAAAAAAAAFBCAAAvgEAAKwfdFTgi98/uG7rtm7r1j8AAAA/dwEAAAAAAAABQggAAL4BAACsH3RU4IvfP3hwB3dwB9c/AAAAP6YBAAAAAAAAAUMIAAC+AQAArB90VOCL3z84ciM3ciPXPwAAAD8BAgAAAAAAAAFECAAAvgEAAKwfdFTgi98/+HM/93M/1z8AAAA/AQIAAAAAAAABRQgAAL4BAAC2PIlMw3bfP/hzP/dzP9c/AAAAP18CAAAAAAAAAUYIAAC+AQAAtjyJTMN23z+4dVu3dVvXPwAAAD9uAgAAAAAAAAFHCAAAvgEAALxZnkSmYd8/uHVbt3Vb1z8AAAA/bgIAAAAAAAABSAgAAL4BAADGdrM8iUzfP7h1W7d1W9c/AAAAP24CAAAAAAAAAUkIAAC+AQAAzJPINGw33z+4dVu3dVvXPwAAAD9+AgAAAAAAAAFKCAAAvgEAANSw3SxPIt8/uHVbt3Vb1z8AAAA/fgIAAAAAAAABSwgAAL4BAADk6gcdFfjeP7h1W7d1W9c/AAAAP34CAAAAAAAAAUwIAAC+AQAA7AcdFfji3j+4dVu3dVvXPwAAAD+OAgAAAAAAAAFNCAAAvgEAAPQkMg3bzd4/uHVbt3Vb1z8AAAA/nQIAAAAAAAABTggAAL4BAAD8QUcFvrjeP7h1W7d1W9c/AAAAP50CAAAAAAAAAU8IAAC+AQAABF9c/aCj3j+4dVu3dVvXPwAAAD+tAgAAAAAAAAFQCAAAvgEAAAp8cfWDjt4/uHVbt3Vb1z8AAAA/rQIAAAAAAAABUQgAAL4BAAAUmYbtZnneP7h1W7d1W9c/AAAAP7wCAAAAAAAAAVIIAAC+AQAAGrab5Ulk3j+4dVu3dVvXPwAAAD/MAgAAAAAAAAFTCAAAvgEAACTTsN0sT94/uHVbt3Vb1z8AAAA/KgMAAAAAAAABVAgAAL4BAAAq8MXVDzreP7h1W7d1W9c/AAAAPzkDAAAAAAAAAVUIAAC+AQAAUoEvrn7Q1T/2UA/1UA/VPwAAAD8AAAAAAAAAAAFWCAAAvgEAAEpkGrab5dU/9lAP9VAP1T8AAAA/TgAAAAAAAAABVwgAAL4BAABCRwW+uPrVP/ZQD/VQD9U/AAAAP04AAAAAAAAAAVgIAAC+AQAAQkcFvrj61T+2Uiu1UivVPwAAAD9eAAAAAAAAAAFZCAAAvgEAADoq8MXVD9Y/tlIrtVIr1T8AAAA/XgAAAAAAAAABWggAAL4BAAAyDdvN8iTWP7ZSK7VSK9U/AAAAP14AAAAAAAAAAVsIAAC+AQAAKvDF1Q861j92VEd1VEfVPwAAAD9eAAAAAAAAAAFcCAAAvgEAACLTsN0sT9Y/NVZjNVZj1T8AAAA/bgAAAAAAAAABXQgAAL4BAAASmYbtZnnWPzVWYzVWY9U/AAAAP24AAAAAAAAAAV4IAAC+AQAACnxx9YOO1j/1V3/1V3/VPwAAAD9uAAAAAAAAAAFfCAAAvgEAAAJfXP2go9Y/tlmbtVmb1T8AAAA/bgAAAAAAAAABYAgAAL4BAAD6QUcFvrjWPzZd0zVd09U/AAAAP30AAAAAAAAAAWEIAAC+AQAA6gcdFfji1j82XdM1XdPVPwAAAD99AAAAAAAAAAFiCAAAvgEAANzN8iQyDdc/9l7v9V7v1T8AAAA/fQAAAAAAAAABYwgAAL4BAADUsN0sTyLXP7ZgC7ZgC9Y/AAAAP30AAAAAAAAAAWQIAAC+AQAAxHazPIlM1z92Yid2YifWPwAAAD+NAAAAAAAAAAFlCAAAvgEAALxZnkSmYdc/dmIndmIn1j8AAAA/jQAAAAAAAAABZggAAL4BAACsH3RU4IvXP/dlX/ZlX9Y/AAAAP40AAAAAAAAAAWcIAAC+AQAApAJfXP2g1z/3ZV/2ZV/WPwAAAD+cAAAAAAAAAAFoCAAAvgEAAJzlSWQattc/92Vf9mVf1j8AAAA/nAAAAAAAAAABaQgAAL4BAACUyDRsN8vXP7dne7Zne9Y/AAAAP5wAAAAAAAAAAWoIAAC+AQAAjKsfdFTg1z93aZd2aZfWPwAAAD+cAAAAAAAAAAFrCAAAvgEAAISOCnxx9dc/d2mXdmmX1j8AAAA/rAAAAAAAAAABbAgAAL4BAAB0VOCLqx/YPzdrszZrs9Y/AAAAP6wAAAAAAAAAAW0IAAC+AQAAbDfLk8g02D/3bM/2bM/WPwAAAD+sAAAAAAAAAAFuCAAAvgEAAGQatpvlSdg/uG7rtm7r1j8AAAA/rAAAAAAAAAABbwgAAL4BAABc/aCjAl/YP7hu67Zu69Y/AAAAP7wAAAAAAAAAAXAIAAC+AQAAVOCLqx902D+4buu2buvWPwAAAD+8AAAAAAAAAAFxCAAAvgEAAE7DdrM8idg/uG7rtm7r1j8AAAA/vAAAAAAAAAABcggAAL4BAABGpmG7WZ7YP3hwB3dwB9c/AAAAP7wAAAAAAAAAAXMIAAC+AQAARqZhu1me2D84ciM3ciPXPwAAAD/LAAAAAAAAAAF0CAAAvgEAAD6JTMN2s9g/OHIjN3Ij1z8AAAA/ywAAAAAAAAABdQgAAL4BAAA2bDfLk8jYPzhyIzdyI9c/AAAAP8sAAAAAAAAAAXYIAAC+AQAAJjIN283y2D/4cz/3cz/XPwAAAD/LAAAAAAAAAAF3CAAAvgEAABb44uoHHdk/uHVbt3Vb1z8AAAA/2wAAAAAAAAABeAgAAL4BAAAEvrj6QUfZP3h3d3d3d9c/AAAAP9sAAAAAAAAAAXkIAAC+AQAA9oOOCnxx2T83eZM3eZPXPwAAAD/bAAAAAAAAAAF6CAAAvgEAAOZJZBq2m9k/N3mTN3mT1z8AAAA/6wAAAAAAAAABewgAAL4BAADmSWQatpvZP/l6r/d6r9c/AAAAP+sAAAAAAAAAAXwIAAC+AQAA1g86KvDF2T/5eq/3eq/XPwAAAD/rAAAAAAAAAAF9CAAAvgEAAMbVDzoq8Nk/uHzLt3zL1z8AAAA/+gAAAAAAAAABfggAAL4BAAC+uPpBRwXaP7h8y7d8y9c/AAAAP/oAAAAAAAAAAX8IAAC+AQAAtpvlSWQa2j+4fMu3fMvXPwAAAD8KAQAAAAAAAAGACAAAvgEAAK5+0FGBL9o/eH7nd37n1z8AAAA/CgEAAAAAAAABgQgAAL4BAACmYbtZnkTaP3h+53d+59c/AAAAPwoBAAAAAAAAAYIIAAC+AQAAnkSmYbtZ2j94fud3fufXPwAAAD8ZAQAAAAAAAAGDCAAAvgEAAJYnkWnYbto/OIADOIAD2D8AAAA/GQEAAAAAAAABhAgAAL4BAACOCnxx9YPaPziAAziAA9g/AAAAPxkBAAAAAAAAAYUIAAC+AQAAiO1meRKZ2j/4gR/4gR/YPwAAAD8pAQAAAAAAAAGGCAAAvgEAAIDQUYEvrto/+IEf+IEf2D8AAAA/KQEAAAAAAAABhwgAAL4BAAB4szyJTMPaP/iBH/iBH9g/AAAAPykBAAAAAAAAAYgIAAC+AQAAcJYnkWnY2j+4gzu4gzvYPwAAAD85AQAAAAAAAAGJCAAAvgEAAGh5EpmG7do/eYVXeIVX2D8AAAA/OQEAAAAAAAABiggAAL4BAABgXP2gowLbP3mFV3iFV9g/AAAAPzkBAAAAAAAAAYsIAAC+AQAAWD/oqMAX2z95hVd4hVfYPwAAAD9IAQAAAAAAAAGMCAAAvgEAAFAi07DdLNs/eYVXeIVX2D8AAAA/SAEAAAAAAAABjQgAAL4BAABQItOw3SzbPzmHcziHc9g/AAAAP0gBAAAAAAAAAY4IAAC+AQAAQOiowBdX2z85h3M4h3PYPwAAAD9IAQAAAAAAAAGPCAAAvgEAADjLk8g0bNs/+YiP+IiP2D8AAAA/WAEAAAAAAAABkAgAAL4BAAAwrn7QUYHbP/mIj/iIj9g/AAAAP1gBAAAAAAAAAZEIAAC+AQAAKJFp2G6W2z/5iI/4iI/YPwAAAD9YAQAAAAAAAAGSCAAAvgEAACB0VOCLq9s/uYqruIqr2D8AAAA/aAEAAAAAAAABkwgAAL4BAAAYVz/oqMDbP7mKq7iKq9g/AAAAP2gBAAAAAAAAAZQIAAC+AQAAGFc/6KjA2z95jMd4jMfYPwAAAD9oAQAAAAAAAAGVCAAAvgEAABA6KvDF1ds/eYzHeIzH2D8AAAA/aAEAAAAAAAABlggAAL4BAAAIHRX44urbP3mMx3iMx9g/AAAAP3cBAAAAAAAAAZcIAAC+AQAAAAAAAAAA3D85juM4juPYPwAAAD93AQAAAAAAAAGYCAAAvgEAAPji6gcdFdw/OY7jOI7j2D8AAAA/hwEAAAAAAAABmQgAAL4BAADyxdUPOircPzmO4ziO49g/AAAAP4cBAAAAAAAAAZoIAAC+AQAA6qjAF1c/3D85juM4juPYPwAAAD+HAQAAAAAAAAGbCAAAvgEAAOKLqx90VNw/+o//+I//2D8AAAA/hwEAAAAAAAABnAgAAL4BAADSUYEvrn7cP/qP//iP/9g/AAAAP5YBAAAAAAAAAZ0IAAC+AQAA0lGBL65+3D+6kRu5kRvZPwAAAD+WAQAAAAAAAAGeCAAAvgEAAMo0bDfLk9w/epM3eZM32T8AAAA/pgEAAAAAAAABnwgAAL4BAAC6+kFHBb7cP3qTN3mTN9k/AAAAP6YBAAAAAAAAAaAIAAC+AQAAuvpBRwW+3D86lVM5lVPZPwAAAD+mAQAAAAAAAAGhCAAAvgEAALLdLE8i09w/OpVTOZVT2T8AAAA/tgEAAAAAAAABoggAAL4BAACqwBdXP+jcPzqVUzmVU9k/AAAAP7YBAAAAAAAAAaMIAAC+AQAAoqMCX1z93D86lVM5lVPZPwAAAD+2AQAAAAAAAAGkCAAAvgEAAJqG7WZ5Et0/+pZv+ZZv2T8AAAA/xQEAAAAAAAABpQgAAL4BAACahu1meRLdP7qYi7mYi9k/AAAAP9UBAAAAAAAAAaYIAAC+AQAAkmnYbpYn3T+6mIu5mIvZPwAAAD/VAQAAAAAAAAGnCAAAvgEAAIpMw3azPN0/upiLuZiL2T8AAAA/5QEAAAAAAAABqAgAAL4BAACCL65+0FHdP7qYi7mYi9k/AAAAP/QBAAAAAAAAAakIAAC+AQAAehKZhu1m3T97mqd5mqfZPwAAAD/0AQAAAAAAAAGqCAAAvgEAAHL1g44KfN0/O5zDOZzD2T8AAAA/9AEAAAAAAAABqwgAAL4BAABq2G6WJ5HdPzucwzmcw9k/AAAAPwQCAAAAAAAAAawIAAC+AQAAYrtZnkSm3T87nMM5nMPZPwAAAD8EAgAAAAAAAAGtCAAAvgEAAFqeRKZhu90/O5zDOZzD2T8AAAA/EwIAAAAAAAABrggAAL4BAABUgS+uftDdPzucwzmcw9k/AAAAPxMCAAAAAAAAAa8IAAC+AQAASmQatpvl3T87nMM5nMPZPwAAAD8jAgAAAAAAAAGwCAAAvgEAAERHBb64+t0/O5zDOZzD2T8AAAA/MwIAAAAAAAABsQgAAL4BAABERwW+uPrdP/ud3/md39k/AAAAP0ICAAAAAAAAAbIIAAC+AQAAOirwxdUP3j/7nd/5nd/ZPwAAAD9CAgAAAAAAAAGzCAAAvgEAADQN283yJN4/+53f+Z3f2T8AAAA/UgIAAAAAAAABtAgAAL4BAAA0DdvN8iTeP7qf+7mf+9k/AAAAP1ICAAAAAAAAAbUIAAC+AQAAKvDF1Q863j+6n/u5n/vZPwAAAD9SAgAAAAAAAAG2CAAAvgEAACTTsN0sT94/up/7uZ/72T8AAAA/UgIAAAAAAAABtwgAAL4BAAAatpvlSWTeP7qf+7mf+9k/AAAAP2ICAAAAAAAAAbgIAAC+AQAAFJmG7WZ53j+6n/u5n/vZPwAAAD9iAgAAAAAAAAG5CAAAvgEAAARfXP2go94/up/7uZ/72T8AAAA/cQIAAAAAAAABuggAAL4BAAD8QUcFvrjeP3qhF3qhF9o/AAAAP3ECAAAAAAAAAbsIAAC+AQAA/EFHBb643j86ozM6ozPaPwAAAD+BAgAAAAAAAAG8CAAAvgEAAPQkMg3bzd4/OqMzOqMz2j8AAAA/kAIAAAAAAAABvQgAAL4BAADsBx0V+OLePzqjMzqjM9o/AAAAP6ACAAAAAAAAAb4IAAC+AQAA5OoHHRX43j86ozM6ozPaPwAAAD+wAgAAAAAAAAG/CAAAvgEAANzN8iQyDd8/OqMzOqMz2j8AAAA/vwIAAAAAAAABwAgAAL4BAADUsN0sTyLfPzqjMzqjM9o/AAAAP88CAAAAAAAAAcEIAAC+AQAAzJPINGw33z86ozM6ozPaPwAAAD/+AgAAAAAAAAHCCAAAvgEAAMZ2szyJTN8/OqMzOqMz2j8AAAA/LQMAAAAAAAABwwgAAL4BAAC8WZ5EpmHfPzqjMzqjM9o/AAAAP5QDAAAAAAAAAcQIAAC+AQAAtjyJTMN23z86ozM6ozPaPwAAAD/DAwAAAAAAAAHFCAAAvgEAAPxBRwW+uN4/OY7jOI7j2D8AAAA/AAAAAAAAAAABxggAAL4BAAAEX1z9oKPePzmO4ziO49g/AAAAP4oAAAAAAAAAAccIAAC+AQAABF9c/aCj3j/6j//4j//YPwAAAD+5AAAAAAAAAAHICAAAvgEAAPxBRwW+uN4/upEbuZEb2T8AAAA/yQAAAAAAAAAByQgAAL4BAAD8QUcFvrjeP3qTN3mTN9k/AAAAP9gAAAAAAAAAAcoIAAC+AQAA/EFHBb643j86lVM5lVPZPwAAAD/YAAAAAAAAAAHLCAAAvgEAAPQkMg3bzd4/OpVTOZVT2T8AAAA/FwEAAAAAAAABzAgAAL4BAADsBx0V+OLeP/qWb/mWb9k/AAAAPyYBAAAAAAAAAc0IAAC+AQAA7AcdFfji3j+6mIu5mIvZPwAAAD9VAQAAAAAAAAHOCAAAvgEAAOwHHRX44t4/e5qneZqn2T8AAAA/ZQEAAAAAAAABzwgAAL4BAADsBx0V+OLePzucwzmcw9k/AAAAP2UBAAAAAAAAAdAIAAC+AQAA5OoHHRX43j87nMM5nMPZPwAAAD90AQAAAAAAAAHRCAAAvgEAANzN8iQyDd8/O5zDOZzD2T8AAAA/dAEAAAAAAAAB0ggAAL4BAADczfIkMg3fP/ud3/md39k/AAAAP4QBAAAAAAAAAdMIAAC+AQAA3M3yJDIN3z+6n/u5n/vZPwAAAD+jAQAAAAAAAAHUCAAAvgEAANzN8iQyDd8/eqEXeqEX2j8AAAA/8QEAAAAAAAAB1QgAAL4BAADUsN0sTyLfPzqjMzqjM9o/AAAAPwECAAAAAAAAAdYIAAC+AQAAzJPINGw33z86ozM6ozPaPwAAAD9HAgAAAAAAAAHXCAAAvgEAAMZ2szyJTN8/OqMzOqMz2j8AAAA/VgIAAAAAAAAB2AgAAL4BAAC8WZ5EpmHfP/qkT/qkT9o/AAAAP8QCAAAAAAAAAdkIAAC+AQAAtjyJTMN23z+7pmu6pmvaPwAAAD/TAgAAAAAAAAHaCAAAvgEAAKwfdFTgi98/e6iHeqiH2j8AAAA/4wIAAAAAAAAB2wgAAL4BAACkAl9c/aDfPzuqozqqo9o/AAAAPxIDAAAAAAAAAdwIAAC+AQAApAJfXP2g3z/7q7/6q7/aPwAAAD+uAwAAAAAAAAHdCAAAvgEAAKwfdFTgi98/u63buq3b2j8AAAA//AMAAAAAAAAB3ggAAL4BAAC2PIlMw3bfP7ut27qt29o/AAAAPwwEAAAAAAAAAd8IAAC+AQAAvFmeRKZh3z+7rdu6rdvaPwAAAD8MBAAAAAAAAAHgCAAAvgEAAMyTyDRsN98/e6/3eq/32j8AAAA/GwQAAAAAAAAB4QgAAL4BAADUsN0sTyLfP3uv93qv99o/AAAAPxsEAAAAAAAAAeIIAAC+AQAA5OoHHRX43j97r/d6r/faPwAAAD8bBAAAAAAAAAHjCAAAvgEAAOwHHRX44t4/e6/3eq/32j8AAAA/KwQAAAAAAAAB5AgAAL4BAAD8QUcFvrjeP3uv93qv99o/AAAAPysEAAAAAAAAAeUIAAC+AQAABF9c/aCj3j97r/d6r/faPwAAAD87BAAAAAAAAAHmCAAAvgEAAAp8cfWDjt4/e6/3eq/32j8AAAA/OwQAAAAAAAAB5wgAAL4BAAAKfHH1g47ePzyxEzuxE9s/AAAAPzsEAAAAAAAAAegIAAC+AQAAFJmG7WZ53j88sRM7sRPbPwAAAD87BAAAAAAAAAHpCAAAvgEAABq2m+VJZN4/PLETO7ET2z8AAAA/TAQAAAAAAAAB6ggAAL4BAAAk07DdLE/ePzyxEzuxE9s/AAAAP0wEAAAAAAAAAesIAAC+AQAAKvDF1Q863j88sRM7sRPbPwAAAD9cBAAAAAAAAAHsCAAAvgEAADQN283yJN4/PLETO7ET2z8AAAA/XAQAAAAAAAAB7QgAAL4BAAA0DdvN8iTeP/yyL/uyL9s/AAAAP1wEAAAAAAAAAe4IAAC+AQAAOirwxdUP3j/8si/7si/bPwAAAD9rBAAAAAAAAAHvCAAAvgEAAERHBb64+t0//LIv+7Iv2z8AAAA/ewQAAAAAAAAB8AgAAL4BAABKZBq2m+XdP/yyL/uyL9s/AAAAP3sEAAAAAAAAAfEIAAC+AQAAVIEvrn7Q3T/8si/7si/bPwAAAD+LBAAAAAAAAAHyCAAAvgEAAFqeRKZhu90//LIv+7Iv2z8AAAA/mgQAAAAAAAAB8wgAAL4BAABiu1meRKbdP/yyL/uyL9s/AAAAP6oEAAAAAAAAAfQIAAC+AQAAYrtZnkSm3T+8tEu7tEvbPwAAAD+qBAAAAAAAAAH1CAAAvgEAAGrYbpYnkd0/vLRLu7RL2z8AAAA/yQQAAAAAAAAB9ggAAL4BAABy9YOOCnzdP7y0S7u0S9s/AAAAP9kEAAAAAAAAAfcIAAC+AQAA+0FHBb644D9+2Zd92ZfdPwAAAD8AAAAAAAAAAAH4CAAAvgEAAH/QUYEvruA/ftmXfdmX3T8AAAA/TgAAAAAAAAAB+QgAAL4BAAB/0FGBL67gPz7bsz3bs90/AAAAP14AAAAAAAAAAfoIAAC+AQAAf9BRgS+u4D//3M/93M/dPwAAAD9eAAAAAAAAAAH7CAAAvgEAAH/QUYEvruA/fuAHfuAH3j8AAAA/XgAAAAAAAAAB/AgAAL4BAAB/0FGBL67gPz7iIz7iI94/AAAAP24AAAAAAAAAAf0IAAC+AQAAf9BRgS+u4D++5Vu+5VvePwAAAD9uAAAAAAAAAAH+CAAAvgEAAH/QUYEvruA/gOd3fud33j8AAAA/bgAAAAAAAAAB/wgAAL4BAAB/0FGBL67gPwDrr/7qr94/AAAAP24AAAAAAAAAAQAJAAC+AQAAf9BRgS+u4D/A7Mu+7MvePwAAAD99AAAAAAAAAAEBCQAAvgEAAH/QUYEvruA/gO7nfu7n3j8AAAA/fQAAAAAAAAABAgkAAL4BAAB/0FGBL67gPwDyH//xH98/AAAAP30AAAAAAAAAAQMJAAC+AQAAf9BRgS+u4D/A8zu/8zvfPwAAAD+NAAAAAAAAAAEECQAAvgEAAH/QUYEvruA/APmP//iP3z8AAAA/jQAAAAAAAAABBQkAAL4BAAB/0FGBL67gP8D6q7/6q98/AAAAP40AAAAAAAAAAQYJAAC+AQAAf9BRgS+u4D9A/uM//uPfPwAAAD+NAAAAAAAAAAEHCQAAvgEAAH/QUYEvruA/AAAAAAAA4D8AAAA/nQAAAAAAAAABCAkAAL4BAAB/0FGBL67gP6ACKqACKuA/AAAAP50AAAAAAAAAAQkJAAC+AQAAf9BRgS+u4D+AAziAAzjgPwAAAD+dAAAAAAAAAAEKCQAAvgEAAH/QUYEvruA/QQVUQAVU4D8AAAA/nQAAAAAAAAABCwkAAL4BAAB/0FGBL67gPyEGYiAGYuA/AAAAP6wAAAAAAAAAAQwJAAC+AQAAf9BRgS+u4D/hB37gB37gPwAAAD+sAAAAAAAAAAENCQAAvgEAAH/QUYEvruA/wQiMwAiM4D8AAAA/rAAAAAAAAAABDgkAAL4BAAB/0FGBL67gP6EJmqAJmuA/AAAAP6wAAAAAAAAAAQ8JAAC+AQAAf9BRgS+u4D+BCqiACqjgPwAAAD+8AAAAAAAAAAEQCQAAvgEAAH/QUYEvruA/YQu2YAu24D8AAAA/vAAAAAAAAAABEQkAAL4BAAB/0FGBL67gP0EMxEAMxOA/AAAAP7wAAAAAAAAAARIJAAC+AQAAf9BRgS+u4D8hDdIgDdLgPwAAAD/LAAAAAAAAAAETCQAAvgEAAH/QUYEvruA/AQ7gAA7g4D8AAAA/ywAAAAAAAAABFAkAAL4BAAB/0FGBL67gP+EO7uAO7uA/AAAAP8sAAAAAAAAAARUJAAC+AQAAf9BRgS+u4D/BD/zAD/zgPwAAAD/bAAAAAAAAAAEWCQAAvgEAAH/QUYEvruA/oRAKoRAK4T8AAAA/6wAAAAAAAAABFwkAAL4BAAB/0FGBL67gP4IRGIERGOE/AAAAP/oAAAAAAAAAARgJAAC+AQAAf9BRgS+u4D9iEiZhEibhPwAAAD8KAQAAAAAAAAEZCQAAvgEAANvN8iQyDeE/wQiMwAiM4D8AAAA/AAAAAAAAAAABGgkAAL4BAADbzfIkMg3hP6EJmqAJmuA/AAAAP04AAAAAAAAAARsJAAC+AQAA283yJDIN4T+BCqiACqjgPwAAAD9OAAAAAAAAAAEcCQAAvgEAANvN8iQyDeE/QQzEQAzE4D8AAAA/XgAAAAAAAAABHQkAAL4BAABgXP2gowLhP0EMxEAMxOA/AAAAP14AAAAAAAAAAR4JAAC+AQAAYFz9oKMC4T8hDdIgDdLgPwAAAD9eAAAAAAAAAAEfCQAAvgEAAOPqBx0V+OA/AQ7gAA7g4D8AAAA/bQAAAAAAAAABIAkAAL4BAADj6gcdFfjgP+EO7uAO7uA/AAAAP20AAAAAAAAAASEJAAC+AQAAaHkSmYbt4D/BD/zAD/zgPwAAAD9tAAAAAAAAAAEiCQAAvgEAAOsHHRX44uA/oRAKoRAK4T8AAAA/fQAAAAAAAAABIwkAAL4BAABvlieRadjgP4IRGIERGOE/AAAAP30AAAAAAAAAASQJAAC+AQAA8yQyDdvN4D9iEiZhEibhPwAAAD+NAAAAAAAAAAElCQAAvgEAAHezPIlMw+A/QhM0QRM04T8AAAA/jQAAAAAAAAABJgkAAL4BAAB3szyJTMPgPyIUQiEUQuE/AAAAP5wAAAAAAAAAAScJAAC+AQAA+0FHBb644D8iFEIhFELhPwAAAD+cAAAAAAAAAAEoCQAAvgEAAH/QUYEvruA/AhVQARVQ4T8AAAA/rAAAAAAAAAABKQkAAL4BAAB/0FGBL67gP+IVXuEVXuE/AAAAP7wAAAAAAAAAASoJAAC+AQAAA19c/aCj4D/iFV7hFV7hPwAAAD/LAAAAAAAAAAErCQAAvgEAAANfXP2go+A/whZswRZs4T8AAAA/2wAAAAAAAAABLAkAAL4BAACH7WZ5EpngP8IWbMEWbOE/AAAAP9sAAAAAAAAAAS0JAAC+AQAAh+1meRKZ4D+iF3qhF3rhPwAAAD/qAAAAAAAAAAEuCQAAvgEAAAt8cfWDjuA/ohd6oRd64T8AAAA/+gAAAAAAAAABLwkAAL4BAACPCnxx9YPgP6IXeqEXeuE/AAAAPwoBAAAAAAAAATAJAAC+AQAAEpmG7WZ54D+iF3qhF3rhPwAAAD9zAQAAAAAAAAExCQAAvgEAAJcnkWnYbuA/ohd6oRd64T8AAAA/cwEAAAAAAAABMgkAAL4BAAAatpvlSWTgP6IXeqEXeuE/AAAAP4MBAAAAAAAAATMJAAC+AQAAn0SmYbtZ4D+iF3qhF3rhPwAAAD+DAQAAAAAAAAE0CQAAvgEAAKdhu1meROA/ohd6oRd64T8AAAA/kgEAAAAAAAABNQkAAL4BAAAq8MXVDzrgP8IWbMEWbOE/AAAAP6IBAAAAAAAAATYJAAC+AQAAKvDF1Q864D/iFV7hFV7hPwAAAD+iAQAAAAAAAAE3CQAAvgEAAK9+0FGBL+A/AhVQARVQ4T8AAAA/ogEAAAAAAAABOAkAAL4BAACvftBRgS/gPyIUQiEUQuE/AAAAP6IBAAAAAAAAATkJAAC+AQAAt5vlSWQa4D9iEiZhEibhPwAAAD+yAQAAAAAAAAE6CQAAvgEAALeb5UlkGuA/oRAKoRAK4T8AAAA/sgEAAAAAAAABOwkAAL4BAAA6KvDF1Q/gP8EP/MAP/OA/AAAAP7IBAAAAAAAAATwJAAC+AQAAOirwxdUP4D/hDu7gDu7gPwAAAD+yAQAAAAAAAAE9CQAAvgEAADoq8MXVD+A/AQ7gAA7g4D8AAAA/wQEAAAAAAAABPgkAAL4BAAC+uPpBRwXgPyEN0iAN0uA/AAAAP8EBAAAAAAAAAT8JAAC+AQAAhI4KfHH13z9BDMRADMTgPwAAAD/BAQAAAAAAAAFACQAAvgEAAISOCnxx9d8/YQu2YAu24D8AAAA/wQEAAAAAAAABQQkAAL4BAACMqx90VODfP4EKqIAKqOA/AAAAP9EBAAAAAAAAAUIJAAC+AQAAlMg0bDfL3z+hCZqgCZrgPwAAAD/RAQAAAAAAAAFDCQAAvgEAAJTINGw3y98/wQiMwAiM4D8AAAA/0QEAAAAAAAABRAkAAL4BAACUyDRsN8vfP+EHfuAHfuA/AAAAP+ABAAAAAAAAAUUJAAC+AQAAnOVJZBq23z/hB37gB37gPwAAAD/gAQAAAAAAAAFGCQAAvgEAAKQCX1z9oN8/AQdwAAdw4D8AAAA/4AEAAAAAAAABRwkAAL4BAABgXP2gowLhP37SJ33SJ90/AAAAPwAAAAAAAAAAAUgJAAC+AQAA283yJDIN4T9+0id90ifdPwAAAD8fAAAAAAAAAAFJCQAAvgEAAFg/6KjAF+E/ftInfdIn3T8AAAA/OwAAAAAAAAABSgkAAL4BAADTsN0sTyLhP37SJ33SJ90/AAAAP1oAAAAAAAAAAUsJAAC+AQAA07DdLE8i4T8+1EM91EPdPwAAAD9qAAAAAAAAAAFMCQAAvgEAANOw3SxPIuE//tVf/dVf3T8AAAA/egAAAAAAAAABTQkAAL4BAABQItOw3SzhP77Xe73Xe90/AAAAP4kAAAAAAAAAAU4JAAC+AQAAy5PINGw34T9+2Zd92ZfdPwAAAD+ZAAAAAAAAAAFPCQAAvgEAAMuTyDRsN+E/PtuzPduz3T8AAAA/uAAAAAAAAAABUAkAAL4BAADLk8g0bDfhP//cz/3cz90/AAAAP7gAAAAAAAAAAVEJAAC+AQAAy5PINGw34T+/3uu93uvdPwAAAD+4AAAAAAAAAAFSCQAAvgEAAMuTyDRsN+E/fuAHfuAH3j8AAAA/yAAAAAAAAAABUwkAAL4BAADLk8g0bDfhPz7iIz7iI94/AAAAP8gAAAAAAAAAAVQJAAC+AQAAy5PINGw34T/+4z/+4z/ePwAAAD/XAAAAAAAAAAFVCQAAvgEAAMuTyDRsN+E/vuVbvuVb3j8AAAA/1wAAAAAAAAABVgkAAL4BAADLk8g0bDfhP4Dnd37nd94/AAAAP9cAAAAAAAAAAVcJAAC+AQAAy5PINGw34T9A6ZM+6ZPePwAAAD/XAAAAAAAAAAFYCQAAvgEAAMuTyDRsN+E/AOuv/uqv3j8AAAA/5wAAAAAAAAABWQkAAL4BAADLk8g0bDfhP8Dsy77sy94/AAAAP+cAAAAAAAAAAVoJAAC+AQAAy5PINGw34T+A7ud+7ufePwAAAD/3AAAAAAAAAAFbCQAAvgEAAMuTyDRsN+E/QPADP/AD3z8AAAA/9wAAAAAAAAABXAkAAL4BAADLk8g0bDfhPwDyH//xH98/AAAAPwYBAAAAAAAAAV0JAAC+AQAAy5PINGw34T/A8zu/8zvfPwAAAD8WAQAAAAAAAAFeCQAAvgEAAEgFvrj6QeE/gPVXf/VX3z8AAAA/JgEAAAAAAAABXwkAAL4BAADDdrM8iUzhP4D1V3/1V98/AAAAPyYBAAAAAAAAAWAJAAC+AQAAw3azPIlM4T9A93M/93PfPwAAAD8mAQAAAAAAAAFhCQAAvgEAAMN2szyJTOE/APmP//iP3z8AAAA/NQEAAAAAAAABYgkAAL4BAADDdrM8iUzhP8D6q7/6q98/AAAAPzUBAAAAAAAAAWMJAAC+AQAAw3azPIlM4T+A/Md//MffPwAAAD9FAQAAAAAAAAFkCQAAvgEAAMN2szyJTOE/QP7jP/7j3z8AAAA/RQEAAAAAAAABZQkAAL4BAADDdrM8iUzhPwAAAAAAAOA/AAAAP1QBAAAAAAAAAWYJAAC+AQAAw3azPIlM4T/gAA7gAA7gPwAAAD9UAQAAAAAAAAFnCQAAvgEAAMN2szyJTOE/wAEcwAEc4D8AAAA/ZAEAAAAAAAABaAkAAL4BAADDdrM8iUzhP6ACKqACKuA/AAAAP3QBAAAAAAAAAWkJAAC+AQAAw3azPIlM4T+AAziAAzjgPwAAAD+DAQAAAAAAAAFqCQAAvgEAAMN2szyJTOE/YQRGYARG4D8AAAA/gwEAAAAAAAABawkAAL4BAADDdrM8iUzhP0EFVEAFVOA/AAAAP5MBAAAAAAAAAWwJAAC+AQAAw3azPIlM4T8hBmIgBmLgPwAAAD+TAQAAAAAAAAFtCQAAvgEAAMN2szyJTOE/AQdwAAdw4D8AAAA/owEAAAAAAAABbgkAAL4BAADDdrM8iUzhP+EHfuAHfuA/AAAAP6MBAAAAAAAAAW8JAAC+AQAAw3azPIlM4T/BCIzACIzgPwAAAD/CAQAAAAAAAAFwCQAAvgEAAMN2szyJTOE/oQmaoAma4D8AAAA/4QEAAAAAAAABcQkAAL4BAABA6KjAF1fhP4EKqIAKqOA/AAAAPwACAAAAAAAAAXIJAAC+AQAAIXRU4Iur4T+AAziAAzjgPwAAAD8AAAAAAAAAAAFzCQAAvgEAACF0VOCLq+E/YQRGYARG4D8AAAA/XgAAAAAAAAABdAkAAL4BAAAhdFTgi6vhP0EFVEAFVOA/AAAAP24AAAAAAAAAAXUJAAC+AQAAIXRU4Iur4T8hBmIgBmLgPwAAAD9uAAAAAAAAAAF2CQAAvgEAACF0VOCLq+E/AQdwAAdw4D8AAAA/fQAAAAAAAAABdwkAAL4BAAAhdFTgi6vhP+EHfuAHfuA/AAAAP30AAAAAAAAAAXgJAAC+AQAApAJfXP2g4T/hB37gB37gPwAAAD99AAAAAAAAAAF5CQAAvgEAAKQCX1z9oOE/oQmaoAma4D8AAAA/fQAAAAAAAAABegkAAL4BAACkAl9c/aDhP4EKqIAKqOA/AAAAP40AAAAAAAAAAXsJAAC+AQAAKJFp2G6W4T9hC7ZgC7bgPwAAAD+NAAAAAAAAAAF8CQAAvgEAAKwfdFTgi+E/IQ3SIA3S4D8AAAA/jQAAAAAAAAABfQkAAL4BAAAwrn7QUYHhPwEO4AAO4OA/AAAAP50AAAAAAAAAAX4JAAC+AQAAMK5+0FGB4T/hDu7gDu7gPwAAAD+dAAAAAAAAAAF/CQAAvgEAALQ8iUzDduE/4Q7u4A7u4D8AAAA/nQAAAAAAAAABgAkAAL4BAAA4y5PINGzhP8EP/MAP/OA/AAAAP50AAAAAAAAAAYEJAAC+AQAAOMuTyDRs4T+hEAqhEArhPwAAAD+sAAAAAAAAAAGCCQAAvgEAALxZnkSmYeE/ghEYgREY4T8AAAA/rAAAAAAAAAABgwkAAL4BAABA6KjAF1fhP2ISJmESJuE/AAAAP6wAAAAAAAAAAYQJAAC+AQAAQOiowBdX4T9CEzRBEzThPwAAAD+8AAAAAAAAAAGFCQAAvgEAAMN2szyJTOE/QhM0QRM04T8AAAA/+gAAAAAAAAABhgkAAL4BAABIBb64+kHhP0ITNEETNOE/AAAAPwcBAAAAAAAAAYcJAAC+AQAAy5PINGw34T9CEzRBEzThPwAAAD8HAQAAAAAAAAGICQAAvgEAAFAi07DdLOE/QhM0QRM04T8AAAA/FwEAAAAAAAABiQkAAL4BAADTsN0sTyLhP0ITNEETNOE/AAAAPyYBAAAAAAAAAYoJAAC+AQAAWD/oqMAX4T9CEzRBEzThPwAAAD8mAQAAAAAAAAGLCQAAvgEAANvN8iQyDeE/QhM0QRM04T8AAAA/JgEAAAAAAAABjAkAAL4BAABgXP2gowLhP2ISJmESJuE/AAAAPzYBAAAAAAAAAY0JAAC+AQAA4+oHHRX44D+CERiBERjhPwAAAD82AQAAAAAAAAGOCQAAvgEAAGh5EpmG7eA/wQ/8wA/84D8AAAA/RgEAAAAAAAABjwkAAL4BAADrBx0V+OLgP8EP/MAP/OA/AAAAP0YBAAAAAAAAAZAJAAC+AQAAb5YnkWnY4D/hDu7gDu7gPwAAAD9GAQAAAAAAAAGRCQAAvgEAAG+WJ5Fp2OA/AQ7gAA7g4D8AAAA/VQEAAAAAAAABkgkAAL4BAADzJDIN283gPwEO4AAO4OA/AAAAP1UBAAAAAAAAAZMJAAC+AQAA8yQyDdvN4D8hDdIgDdLgPwAAAD9VAQAAAAAAAAGUCQAAvgEAAPMkMg3bzeA/QQzEQAzE4D8AAAA/VQEAAAAAAAABlQkAAL4BAAB3szyJTMPgP0EMxEAMxOA/AAAAP2UBAAAAAAAAAZYJAAC+AQAAd7M8iUzD4D9hC7ZgC7bgPwAAAD90AQAAAAAAAAGXCQAAvgEAAHezPIlMw+A/gQqogAqo4D8AAAA/dAEAAAAAAAABmAkAAL4BAAB3szyJTMPgP6EJmqAJmuA/AAAAP3QBAAAAAAAAAZkJAAC+AQAA+0FHBb644D/BCIzACIzgPwAAAD+EAQAAAAAAAAGaCQAAvgEAAPtBRwW+uOA/4Qd+4Ad+4D8AAAA/lAEAAAAAAAABmwkAAL4BAABankSmYbvVP/Ze7/Ve79U/AAAAPwAAAAAAAAAAAZwJAAC+AQAAWp5EpmG71T82XdM1XdPVPwAAAD8vAAAAAAAAAAGdCQAAvgEAAFKBL65+0NU/Nl3TNV3T1T8AAAA/LwAAAAAAAAABngkAAL4BAABSgS+uftDVP/Ze7/Ve79U/AAAAPz8AAAAAAAAAAZ8JAAC+AQAAQkcFvrj61T+2YAu2YAvWPwAAAD8/AAAAAAAAAAGgCQAAvgEAADoq8MXVD9Y/dmIndmIn1j8AAAA/PwAAAAAAAAABoQkAAL4BAAA6KvDF1Q/WPzdkQzZkQ9Y/AAAAPz8AAAAAAAAAAaIJAAC+AQAAKvDF1Q861j/3ZV/2ZV/WPwAAAD9OAAAAAAAAAAGjCQAAvgEAACLTsN0sT9Y/d2mXdmmX1j8AAAA/TgAAAAAAAAABpAkAAL4BAAAatpvlSWTWP/dsz/Zsz9Y/AAAAP04AAAAAAAAAAaUJAAC+AQAACnxx9YOO1j94cAd3cAfXPwAAAD9eAAAAAAAAAAGmCQAAvgEAAPIkMg3bzdY/uHVbt3Vb1z8AAAA/XgAAAAAAAAABpwkAAL4BAADk6gcdFfjWP/l6r/d6r9c/AAAAP14AAAAAAAAAAagJAAC+AQAA1LDdLE8i1z94fud3fufXPwAAAD9eAAAAAAAAAAGpCQAAvgEAALxZnkSmYdc/uIM7uIM72D8AAAA/bQAAAAAAAAABqgkAAL4BAACsH3RU4IvXP/mIj/iIj9g/AAAAP20AAAAAAAAAAasJAAC+AQAAlMg0bDfL1z85juM4juPYPwAAAD9tAAAAAAAAAAGsCQAAvgEAAIyrH3RU4Nc/+o//+I//2D8AAAA/bQAAAAAAAAABrQkAAL4BAAB0VOCLqx/YPzqVUzmVU9k/AAAAP30AAAAAAAAAAa4JAAC+AQAAZBq2m+VJ2D+6mIu5mIvZPwAAAD99AAAAAAAAAAGvCQAAvgEAAFTgi6sfdNg/e5qneZqn2T8AAAA/fQAAAAAAAAABsAkAAL4BAABOw3azPInYP/ud3/md39k/AAAAP30AAAAAAAAAAbEJAAC+AQAAPolMw3az2D96oRd6oRfaPwAAAD+NAAAAAAAAAAGyCQAAvgEAAC5PItOw3dg/+qRP+qRP2j8AAAA/jQAAAAAAAAABswkAAL4BAAAmMg3bzfLYP7uma7qma9o/AAAAP40AAAAAAAAAAbQJAAC+AQAAFvji6gcd2T87qqM6qqPaPwAAAD+NAAAAAAAAAAG1CQAAvgEAAAS+uPpBR9k/u63buq3b2j8AAAA/nAAAAAAAAAABtgkAAL4BAADuZnkSmYbZPzyxEzuxE9s/AAAAP5wAAAAAAAAAAbcJAAC+AQAA5klkGrab2T/8si/7si/bPwAAAD+cAAAAAAAAAAG4CQAAvgEAANYPOirwxdk/fLZne7Zn2z8AAAA/nAAAAAAAAAABuQkAAL4BAADG1Q86KvDZP/y5n/u5n9s/AAAAP6wAAAAAAAAAAboJAAC+AQAAtpvlSWQa2j99vdd7vdfbPwAAAD+sAAAAAAAAAAG7CQAAvgEAAKZhu1meRNo/Pb/zO7/z2z8AAAA/rAAAAAAAAAABvAkAAL4BAACOCnxx9YPaP7zCK7zCK9w/AAAAP6wAAAAAAAAAAb0JAAC+AQAAiO1meRKZ2j98xEd8xEfcPwAAAD+8AAAAAAAAAAG+CQAAvgEAAHizPIlMw9o//cd//Md/3D8AAAA/vAAAAAAAAAABvwkAAL4BAABgXP2gowLbP/3Hf/zHf9w/AAAAP7wAAAAAAAAAAcAJAAC+AQAAWD/oqMAX2z99y7d8y7fcPwAAAD+8AAAAAAAAAAHBCQAAvgEAAEDoqMAXV9s//c7v/M7v3D8AAAA/ywAAAAAAAAABwgkAAL4BAAAokWnYbpbbP37SJ33SJ90/AAAAP8sAAAAAAAAAAcMJAAC+AQAAIHRU4Iur2z8+1EM91EPdPwAAAD/LAAAAAAAAAAHECQAAvgEAAAgdFfji6ts/PtRDPdRD3T8AAAA/ywAAAAAAAAABxQkAAL4BAAD44uoHHRXcP/7VX/3VX90/AAAAP9sAAAAAAAAAAcYJAAC+AQAA8sXVDzoq3D++13u913vdPwAAAD/bAAAAAAAAAAHHCQAAvgEAAOKLqx90VNw/ftmXfdmX3T8AAAA/2wAAAAAAAAAByAkAAL4BAADabpYnkWncP37Zl33Zl90/AAAAP+oAAAAAAAAAAckJAAC+AQAA0lGBL65+3D8+27M927PdPwAAAD/qAAAAAAAAAAHKCQAAvgEAAMo0bDfLk9w/PtuzPduz3T8AAAA/6gAAAAAAAAABywkAAL4BAADCF1c/6KjcPz7bsz3bs90/AAAAP+oAAAAAAAAAAcwJAAC+AQAAwhdXP+io3D//3M/93M/dPwAAAD/6AAAAAAAAAAHNCQAAvgEAALLdLE8i09w/v97rvd7r3T8AAAA/+gAAAAAAAAABzgkAAL4BAACqwBdXP+jcP7/e673e690/AAAAP/oAAAAAAAAAAc8JAAC+AQAAoqMCX1z93D+/3uu93uvdPwAAAD8KAQAAAAAAAAHQCQAAvgEAAJqG7WZ5Et0/v97rvd7r3T8AAAA/CgEAAAAAAAAB0QkAAL4BAACahu1meRLdP37gB37gB94/AAAAPwoBAAAAAAAAAdIJAAC+AQAAkmnYbpYn3T9+4Ad+4AfePwAAAD8KAQAAAAAAAAHTCQAAvgEAAJJp2G6WJ90/PuIjPuIj3j8AAAA/GQEAAAAAAAAB1AkAAL4BAACKTMN2szzdPz7iIz7iI94/AAAAPxkBAAAAAAAAAdUJAAC+AQAAehKZhu1m3T8+4iM+4iPePwAAAD8ZAQAAAAAAAAHWCQAAvgEAAHL1g44KfN0/PuIjPuIj3j8AAAA/KQEAAAAAAAAB1wkAAL4BAABq2G6WJ5HdPz7iIz7iI94/AAAAPykBAAAAAAAAAdgJAAC+AQAAYrtZnkSm3T8+4iM+4iPePwAAAD85AQAAAAAAAAHZCQAAvgEAAFqeRKZhu90/PuIjPuIj3j8AAAA/OQEAAAAAAAAB2gkAAL4BAABUgS+uftDdPz7iIz7iI94/AAAAP0UBAAAAAAAAAdsJAAC+AQAASmQatpvl3T8+4iM+4iPePwAAAD9VAQAAAAAAAAHcCQAAvgEAAERHBb64+t0/PuIjPuIj3j8AAAA/VQEAAAAAAAAB3QkAAL4BAAA6KvDF1Q/eP/7jP/7jP94/AAAAP2QBAAAAAAAAAd4JAAC+AQAANA3bzfIk3j++5Vu+5VvePwAAAD9kAQAAAAAAAAHfCQAAvgEAACrwxdUPOt4/vtd7vdd73T8AAAA/AAAAAAAAAAAB4AkAAL4BAAAq8MXVDzreP/7VX/3VX90/AAAAPwAAAAAAAAAAAeEJAAC+AQAAJNOw3SxP3j++13u913vdPwAAAD9eAAAAAAAAAAHiCQAAvgEAABq2m+VJZN4/ftmXfdmX3T8AAAA/XgAAAAAAAAAB4wkAAL4BAAAatpvlSWTePz7bsz3bs90/AAAAP20AAAAAAAAAAeQJAAC+AQAAFJmG7WZ53j8+27M927PdPwAAAD9tAAAAAAAAAAHlCQAAvgEAABSZhu1med4//9zP/dzP3T8AAAA/bQAAAAAAAAAB5gkAAL4BAAAUmYbtZnneP7/e673e690/AAAAP20AAAAAAAAAAecJAAC+AQAACnxx9YOO3j9+4Ad+4AfePwAAAD99AAAAAAAAAAHoCQAAvgEAAARfXP2go94/PuIjPuIj3j8AAAA/fQAAAAAAAAAB6QkAAL4BAAD8QUcFvrjeP/7jP/7jP94/AAAAP40AAAAAAAAAAeoJAAC+AQAA9CQyDdvN3j++5Vu+5VvePwAAAD+cAAAAAAAAAAHrCQAAvgEAAPQkMg3bzd4/gOd3fud33j8AAAA/uwAAAAAAAAAB7AkAAL4BAAD0JDIN283eP0Dpkz7pk94/AAAAP+oAAAAAAAAAAe0JAAC+AQAA9CQyDdvN3j8A66/+6q/ePwAAAD/6AAAAAAAAAAHuCQAAvgEAAPQkMg3bzd4/wOzLvuzL3j8AAAA/CgEAAAAAAAAB7wkAAL4BAAD0JDIN283eP4Du537u594/AAAAPxkBAAAAAAAAAfAJAAC+AQAA9CQyDdvN3j9A8AM/8APfPwAAAD8ZAQAAAAAAAAHxCQAAvgEAAPxBRwW+uN4/QPADP/AD3z8AAAA/KQEAAAAAAAAB8gkAAL4BAAD8QUcFvrjePwDyH//xH98/AAAAPykBAAAAAAAAAfMJAAC+AQAABF9c/aCj3j8A8h//8R/fPwAAAD84AQAAAAAAAAH0CQAAvgEAAAp8cfWDjt4/APIf//Ef3z8AAAA/SAEAAAAAAAAB9QkAAL4BAAAUmYbtZnnePwDyH//xH98/AAAAP1gBAAAAAAAAAfYJAAC+AQAAGrab5Ulk3j8A8h//8R/fPwAAAD9nAQAAAAAAAAH3CQAAvgEAABq2m+VJZN4/wPM7v/M73z8AAAA/dwEAAAAAAAAB+AkAAL4BAAAk07DdLE/eP8DzO7/zO98/AAAAP6YBAAAAAAAAAfkJAAC+AQAAKvDF1Q863j/A8zu/8zvfPwAAAD/FAQAAAAAAAAH6CQAAvgEAADQN283yJN4/wPM7v/M73z8AAAA/xQEAAAAAAAAB+wkAAL4BAAA6KvDF1Q/eP8DzO7/zO98/AAAAP9UBAAAAAAAAAfwJAAC+AQAAREcFvrj63T/A8zu/8zvfPwAAAD/kAQAAAAAAAAH9CQAAvgEAACrwxdUPOtY/d2mXdmmX1j8AAAA/AAAAAAAAAAAB/gkAAL4BAAAyDdvN8iTWP3dpl3Zpl9Y/AAAAPy8AAAAAAAAAAf8JAAC+AQAAMg3bzfIk1j83a7M2a7PWPwAAAD8/AAAAAAAAAAEACgAAvgEAADIN283yJNY/uG7rtm7r1j8AAAA/TgAAAAAAAAABAQoAAL4BAAAyDdvN8iTWP3hwB3dwB9c/AAAAP04AAAAAAAAAAQIKAAC+AQAAMg3bzfIk1j84ciM3ciPXPwAAAD9OAAAAAAAAAAEDCgAAvgEAADIN283yJNY/uHVbt3Vb1z8AAAA/XgAAAAAAAAABBAoAAL4BAAAq8MXVDzrWP3h3d3d3d9c/AAAAP14AAAAAAAAAAQUKAAC+AQAAItOw3SxP1j/5eq/3eq/XPwAAAD9eAAAAAAAAAAEGCgAAvgEAACLTsN0sT9Y/eH7nd37n1z8AAAA/XgAAAAAAAAABBwoAAL4BAAAatpvlSWTWPziAAziAA9g/AAAAP14AAAAAAAAAAQgKAAC+AQAAEpmG7WZ51j95hVd4hVfYPwAAAD9tAAAAAAAAAAEJCgAAvgEAAAp8cfWDjtY/+YiP+IiP2D8AAAA/bQAAAAAAAAABCgoAAL4BAAACX1z9oKPWP3mMx3iMx9g/AAAAP20AAAAAAAAAAQsKAAC+AQAA6gcdFfji1j86lVM5lVPZPwAAAD99AAAAAAAAAAEMCgAAvgEAAOTqBx0V+NY/e5qneZqn2T8AAAA/fQAAAAAAAAABDQoAAL4BAADUsN0sTyLXP7qf+7mf+9k/AAAAP30AAAAAAAAAAQ4KAAC+AQAAzJPINGw31z/6pE/6pE/aPwAAAD+NAAAAAAAAAAEPCgAAvgEAALxZnkSmYdc/u6ZruqZr2j8AAAA/jQAAAAAAAAABEAoAAL4BAACsH3RU4IvXP/urv/qrv9o/AAAAP40AAAAAAAAAAREKAAC+AQAArB90VOCL1z88sRM7sRPbPwAAAD+NAAAAAAAAAAESCgAAvgEAAJzlSWQattc/vLRLu7RL2z8AAAA/jQAAAAAAAAABEwoAAL4BAACMqx90VODXPzy4gzu4g9s/AAAAP5wAAAAAAAAAARQKAAC+AQAAfHH1g44K2D99vdd7vdfbPwAAAD+cAAAAAAAAAAEVCgAAvgEAAHRU4IurH9g/Pb/zO7/z2z8AAAA/nAAAAAAAAAABFgoAAL4BAABkGrab5UnYP3zER3zER9w/AAAAP6wAAAAAAAAAARcKAAC+AQAAVOCLqx902D/9x3/8x3/cPwAAAD+sAAAAAAAAAAEYCgAAvgEAAEamYbtZntg/fcu3fMu33D8AAAA/rAAAAAAAAAABGQoAAL4BAAA+iUzDdrPYP/3O7/zO79w/AAAAP6wAAAAAAAAAARoKAAC+AQAALk8i07Dd2D9+0id90ifdPwAAAD+8AAAAAAAAAAEbCgAAvgEAAB4V+OLqB9k//tVf/dVf3T8AAAA/vAAAAAAAAAABHAoAAL4BAAAW+OLqBx3ZP77Xe73Xe90/AAAAP7wAAAAAAAAAAR0KAAC+AQAADNvN8iQy2T8+27M927PdPwAAAD+8AAAAAAAAAAEeCgAAvgEAAAS+uPpBR9k/v97rvd7r3T8AAAA/ywAAAAAAAAABHwoAAL4BAAD2g44KfHHZP7/e673e690/AAAAP8sAAAAAAAAAASAKAAC+AQAA7mZ5EpmG2T8+4iM+4iPePwAAAD/LAAAAAAAAAAEhCgAAvgEAAOZJZBq2m9k//uM//uM/3j8AAAA/ywAAAAAAAAABIgoAAL4BAADeLE8i07DZP77lW77lW94/AAAAP9sAAAAAAAAAASMKAAC+AQAA1g86KvDF2T++5Vu+5VvePwAAAD/bAAAAAAAAAAEkCgAAvgEAANYPOirwxdk/gOd3fud33j8AAAA/2wAAAAAAAAABJQoAAL4BAADO8iQyDdvZP0Dpkz7pk94/AAAAP9sAAAAAAAAAASYKAAC+AQAAxtUPOirw2T9A6ZM+6ZPePwAAAD/qAAAAAAAAAAEnCgAAvgEAAL64+kFHBdo/AOuv/uqv3j8AAAA/6gAAAAAAAAABKAoAAL4BAAC2m+VJZBraP8Dsy77sy94/AAAAP+oAAAAAAAAAASkKAAC+AQAArn7QUYEv2j+A7ud+7ufePwAAAD/6AAAAAAAAAAEqCgAAvgEAAKZhu1meRNo/QPADP/AD3z8AAAA/+gAAAAAAAAABKwoAAL4BAACeRKZhu1naPwDyH//xH98/AAAAP/oAAAAAAAAAASwKAAC+AQAAlieRadhu2j8A8h//8R/fPwAAAD8KAQAAAAAAAAEtCgAAvgEAAI4KfHH1g9o/wPM7v/M73z8AAAA/CgEAAAAAAAABLgoAAL4BAACI7WZ5EpnaP4D1V3/1V98/AAAAPwoBAAAAAAAAAS8KAAC+AQAAeLM8iUzD2j9A93M/93PfPwAAAD8KAQAAAAAAAAEwCgAAvgEAAGh5EpmG7do/APmP//iP3z8AAAA/CgEAAAAAAAABMQoAAL4BAABoeRKZhu3aP8D6q7/6q98/AAAAPxkBAAAAAAAAATIKAAC+AQAAWD/oqMAX2z+A/Md//MffPwAAAD8ZAQAAAAAAAAEzCgAAvgEAAFAi07DdLNs/gPzHf/zH3z8AAAA/GQEAAAAAAAABNAoAAL4BAABA6KjAF1fbP0D+4z/+498/AAAAPykBAAAAAAAAATUKAAC+AQAAOMuTyDRs2z8AAAAAAADgPwAAAD8pAQAAAAAAAAE2CgAAvgEAADCuftBRgds/4AAO4AAO4D8AAAA/KQEAAAAAAAABNwoAAL4BAAAokWnYbpbbP+AADuAADuA/AAAAPykBAAAAAAAAATgKAAC+AQAAIHRU4Iur2z/AARzAARzgPwAAAD85AQAAAAAAAAE5CgAAvgEAABhXP+iowNs/oAIqoAIq4D8AAAA/OQEAAAAAAAABOgoAAL4BAAAQOirwxdXbP6ACKqACKuA/AAAAPzkBAAAAAAAAATsKAAC+AQAACB0V+OLq2z+gAiqgAirgPwAAAD9IAQAAAAAAAAE8CgAAvgEAAAAAAAAAANw/gAM4gAM44D8AAAA/SAEAAAAAAAABPQoAAL4BAAAAAAAAAADcP2EERmAERuA/AAAAP0gBAAAAAAAAAT4KAAC+AQAA+OLqBx0V3D9hBEZgBEbgPwAAAD9YAQAAAAAAAAE/CgAAvgEAAPLF1Q86Ktw/QQVUQAVU4D8AAAA/ZwEAAAAAAAABQAoAAL4BAADqqMAXVz/cP0EFVEAFVOA/AAAAP2cBAAAAAAAAAUEKAAC+AQAA4ourH3RU3D8hBmIgBmLgPwAAAD+HAQAAAAAAAAFCCgAAvgEAANpulieRadw/AQdwAAdw4D8AAAA/lgEAAAAAAAABQwoAAL4BAADSUYEvrn7cPwEHcAAHcOA/AAAAP6YBAAAAAAAAAUQKAAC+AQAAyjRsN8uT3D8BB3AAB3DgPwAAAD+mAQAAAAAAAAFFCgAAvgEAAMo0bDfLk9w/4Qd+4Ad+4D8AAAA/tgEAAAAAAAABRgoAAL4BAADCF1c/6KjcP+EHfuAHfuA/AAAAP7YBAAAAAAAAAUcKAAC+AQAAqsAXVz/o3D9A93M/93PfPwAAAD8AAAAAAAAAAAFICgAAvgEAAKKjAl9c/dw/QPdzP/dz3z8AAAA/HwAAAAAAAAABSQoAAL4BAACahu1meRLdP0D3cz/3c98/AAAAPy8AAAAAAAAAAUoKAAC+AQAAkmnYbpYn3T9A93M/93PfPwAAAD8+AAAAAAAAAAFLCgAAvgEAAIpMw3azPN0/QPdzP/dz3z8AAAA/TgAAAAAAAAABTAoAAL4BAACCL65+0FHdP0D3cz/3c98/AAAAP14AAAAAAAAAAU0KAAC+AQAAehKZhu1m3T9A93M/93PfPwAAAD9eAAAAAAAAAAFOCgAAvgEAAHL1g44KfN0/APmP//iP3z8AAAA/XgAAAAAAAAABTwoAAL4BAABy9YOOCnzdP8D6q7/6q98/AAAAP20AAAAAAAAAAVAKAAC+AQAAathulieR3T+A/Md//MffPwAAAD9tAAAAAAAAAAFRCgAAvgEAAGK7WZ5Ept0/QP7jP/7j3z8AAAA/bQAAAAAAAAABUgoAAL4BAABiu1meRKbdPwAAAAAAAOA/AAAAP20AAAAAAAAAAVMKAAC+AQAAWp5EpmG73T/gAA7gAA7gPwAAAD99AAAAAAAAAAFUCgAAvgEAAFSBL65+0N0/wAEcwAEc4D8AAAA/fQAAAAAAAAABVQoAAL4BAABKZBq2m+XdP6ACKqACKuA/AAAAP30AAAAAAAAAAVYKAAC+AQAASmQatpvl3T9hBEZgBEbgPwAAAD99AAAAAAAAAAFXCgAAvgEAAERHBb64+t0/YQRGYARG4D8AAAA/jQAAAAAAAAABWAoAAL4BAAA6KvDF1Q/eP0EFVEAFVOA/AAAAP40AAAAAAAAAAVkKAAC+AQAAOirwxdUP3j8hBmIgBmLgPwAAAD+NAAAAAAAAAAFaCgAAvgEAADQN283yJN4/IQZiIAZi4D8AAAA/nAAAAAAAAAABWwoAAL4BAAA0DdvN8iTePwEHcAAHcOA/AAAAP7AAAAAAAAAAAVwKAAC+AQAANA3bzfIk3j/hB37gB37gPwAAAD+/AAAAAAAAAAFdCgAAvgEAADQN283yJN4/wQiMwAiM4D8AAAA/zwAAAAAAAAABXgoAAL4BAAA0DdvN8iTeP6EJmqAJmuA/AAAAP98AAAAAAAAAAV8KAAC+AQAANA3bzfIk3j+BCqiACqjgPwAAAD/uAAAAAAAAAAFgCgAAvgEAADQN283yJN4/YQu2YAu24D8AAAA//gAAAAAAAAABYQoAAL4BAAA0DdvN8iTeP0EMxEAMxOA/AAAAP/4AAAAAAAAAAWIKAAC+AQAAOirwxdUP3j9BDMRADMTgPwAAAD8OAQAAAAAAAAFjCgAAvgEAAERHBb64+t0/QQzEQAzE4D8AAAA/DgEAAAAAAAABZAoAAL4BAABUgS+uftDdP0EMxEAMxOA/AAAAPx0BAAAAAAAAAWUKAAC+AQAAYrtZnkSm3T9BDMRADMTgPwAAAD8dAQAAAAAAAAFmCgAAvgEAAGrYbpYnkd0/QQzEQAzE4D8AAAA/HQEAAAAAAAABZwoAAL4BAABy9YOOCnzdP0EMxEAMxOA/AAAAPy0BAAAAAAAAAWgKAAC+AQAAgi+uftBR3T9BDMRADMTgPwAAAD8tAQAAAAAAAAFpCgAAvgEAAIpMw3azPN0/QQzEQAzE4D8AAAA/LQEAAAAAAAABagoAAL4BAACSadhulifdP0EMxEAMxOA/AAAAPzwBAAAAAAAAAWsKAAC+AQAAmobtZnkS3T9BDMRADMTgPwAAAD88AQAAAAAAAAFsCgAAvgEAAKKjAl9c/dw/QQzEQAzE4D8AAAA/TAEAAAAAAAABbQoAAL4BAACqwBdXP+jcP0EMxEAMxOA/AAAAP2sBAAAAAAAAAW4KAAC+AQAAst0sTyLT3D9BDMRADMTgPwAAAD+LAQAAAAAAAAFvCgAAvgEAALr6QUcFvtw/QQzEQAzE4D8AAAA/mgEAAAAAAAABcAoAAL4BAAC+uPpBRwXgPz7UQz3UQ90/AAAAPwAAAAAAAAAAAXEKAAC+AQAAt5vlSWQa4D+A7ud+7ufePwAAAD8AAAAAAAAAAAFyCgAAvgEAAL64+kFHBeA/oAIqoAIq4D8AAAA/AAAAAAAAAAABcwoAAL4BAACnYbtZnkToPzQ6ozM6o9M/AAAAPwAAAAAAAAAAAXQKAAC+AQAAItOw3SxP6D80OqMzOqPTPwAAAD9OAAAAAAAAAAF1CgAAvgEAAJ9EpmG7Weg/NDqjMzqj0z8AAAA/TgAAAAAAAAABdgoAAL4BAACXJ5Fp2G7oPzQ6ozM6o9M/AAAAP04AAAAAAAAAAXcKAAC+AQAAjwp8cfWD6D80OqMzOqPTPwAAAD9eAAAAAAAAAAF4CgAAvgEAAIftZnkSmeg/NDqjMzqj0z8AAAA/XgAAAAAAAAABeQoAAL4BAAB/0FGBL67oPzQ6ozM6o9M/AAAAP14AAAAAAAAAAXoKAAC+AQAAb5YnkWnY6D80OqMzOqPTPwAAAD9eAAAAAAAAAAF7CgAAvgEAAOPqBx0V+Og/NDqjMzqj0z8AAAA/bQAAAAAAAAABfAoAAL4BAADbzfIkMg3pPzQ6ozM6o9M/AAAAP20AAAAAAAAAAX0KAAC+AQAAUCLTsN0s6T80OqMzOqPTPwAAAD9tAAAAAAAAAAF+CgAAvgEAAEgFvrj6Qek/dDiHcziH0z8AAAA/fQAAAAAAAAABfwoAAL4BAAA4y5PINGzpP3Q4h3M4h9M/AAAAP30AAAAAAAAAAYAKAAC+AQAArB90VOCL6T90OIdzOIfTPwAAAD99AAAAAAAAAAGBCgAAvgEAAKQCX1z9oOk/dDiHcziH0z8AAAA/fQAAAAAAAAABggoAAL4BAAAZVz/oqMDpP3Q4h3M4h9M/AAAAP30AAAAAAAAAAYMKAAC+AQAAlMg0bDfL6T90OIdzOIfTPwAAAD+NAAAAAAAAAAGECgAAvgEAAIyrH3RU4Ok/dDiHcziH0z8AAAA/jQAAAAAAAAABhQoAAL4BAAAJHRX44urpP3Q4h3M4h9M/AAAAP40AAAAAAAAAAYYKAAC+AQAAAQAAAAAA6j90OIdzOIfTPwAAAD+cAAAAAAAAAAGHCgAAvgEAAHxx9YOOCuo/dDiHcziH0z8AAAA/nAAAAAAAAAABiAoAAL4BAAB0VOCLqx/qP3Q4h3M4h9M/AAAAP5wAAAAAAAAAAYkKAAC+AQAA8cXVDzoq6j90OIdzOIfTPwAAAD+cAAAAAAAAAAGKCgAAvgEAAOmowBdXP+o/dDiHcziH0z8AAAA/rAAAAAAAAAABiwoAAL4BAABlGrab5UnqP3Q4h3M4h9M/AAAAP6wAAAAAAAAAAYwKAAC+AQAAXf2gowJf6j90OIdzOIfTPwAAAD+8AAAAAAAAAAGNCgAAvgEAANhulieRaeo/dDiHcziH0z8AAAA/vAAAAAAAAAABjgoAAL4BAABV4IurH3TqP3Q4h3M4h9M/AAAAP7wAAAAAAAAAAY8KAAC+AQAA0FGBL65+6j90OIdzOIfTPwAAAD+8AAAAAAAAAAGQCgAAvgEAAE3DdrM8ieo/NDqjMzqj0z8AAAA/ywAAAAAAAAABkQoAAL4BAADINGw3y5PqP/Q7v/M7v9M/AAAAP8sAAAAAAAAAAZIKAAC+AQAARaZhu1me6j/0O7/zO7/TPwAAAD/LAAAAAAAAAAGTCgAAvgEAAEWmYbtZnuo/tD3bsz3b0z8AAAA/ywAAAAAAAAABlAoAAL4BAADBF1c/6KjqPzRBEzRBE9Q/AAAAP9sAAAAAAAAAAZUKAAC+AQAAPYlMw3az6j+1REu0REvUPwAAAD/bAAAAAAAAAAGWCgAAvgEAAD2JTMN2s+o/dUZndEZn1D8AAAA/2wAAAAAAAAABlwoAAL4BAAC5+kFHBb7qP3VGZ3RGZ9Q/AAAAP+oAAAAAAAAAAZgKAAC+AQAAufpBRwW+6j/1SZ/0SZ/UPwAAAD/qAAAAAAAAAAGZCgAAvgEAADVsN8uTyOo/9Umf9Emf1D8AAAA/6gAAAAAAAAABmgoAAL4BAAA1bDfLk8jqP7VLu7RLu9Q/AAAAP+oAAAAAAAAAAZsKAAC+AQAANWw3y5PI6j91Tdd0TdfUPwAAAD/6AAAAAAAAAAGcCgAAvgEAADVsN8uTyOo/Nk/zNE/z1D8AAAA/CgEAAAAAAAABnQoAAL4BAAA1bDfLk8jqP7ZSK7VSK9U/AAAAPwoBAAAAAAAAAZ4KAAC+AQAANWw3y5PI6j92VEd1VEfVPwAAAD8KAQAAAAAAAAGfCgAAvgEAALn6QUcFvuo/NVZjNVZj1T8AAAA/GQEAAAAAAAABoAoAAL4BAADBF1c/6KjqP/VXf/VXf9U/AAAAPxkBAAAAAAAAAaEKAAC+AQAAyDRsN8uT6j/1V3/1V3/VPwAAAD8ZAQAAAAAAAAGiCgAAvgEAAE3DdrM8ieo/tlmbtVmb1T8AAAA/GQEAAAAAAAABowoAAL4BAADYbpYnkWnqP7ZZm7VZm9U/AAAAPykBAAAAAAAAAaQKAAC+AQAAZRq2m+VJ6j92W7d1W7fVPwAAAD8pAQAAAAAAAAGlCgAAvgEAAPHF1Q86Kuo/Nl3TNV3T1T8AAAA/OQEAAAAAAAABpgoAAL4BAAD54uoHHRXqP/Ze7/Ve79U/AAAAPzkBAAAAAAAAAacKAAC+AQAAhI4KfHH16T/2Xu/1Xu/VPwAAAD85AQAAAAAAAAGoCgAAvgEAAIyrH3RU4Ok/tmALtmAL1j8AAAA/OQEAAAAAAAABqQoAAL4BAAAZVz/oqMDpP7ZgC7ZgC9Y/AAAAP0gBAAAAAAAAAaoKAAC+AQAAIHRU4Iur6T+2YAu2YAvWPwAAAD9IAQAAAAAAAAGrCgAAvgEAACiRadhuluk/tmALtmAL1j8AAAA/SAEAAAAAAAABrAoAAL4BAACsH3RU4IvpP7ZgC7ZgC9Y/AAAAP0gBAAAAAAAAAa0KAAC+AQAAMK5+0FGB6T+2YAu2YAvWPwAAAD9YAQAAAAAAAAGuCgAAvgEAALQ8iUzDduk/tmALtmAL1j8AAAA/WAEAAAAAAAABrwoAAL4BAAA4y5PINGzpP7ZgC7ZgC9Y/AAAAP1gBAAAAAAAAAbAKAAC+AQAAvFmeRKZh6T+2YAu2YAvWPwAAAD9YAQAAAAAAAAGxCgAAvgEAAMN2szyJTOk/tmALtmAL1j8AAAA/ZwEAAAAAAAABsgoAAL4BAABIBb64+kHpP7ZgC7ZgC9Y/AAAAP6YBAAAAAAAAAbMKAAC+AQAAw3azPIlM6T+2YAu2YAvWPwAAAD+mAQAAAAAAAAG0CgAAvgEAALxZnkSmYek/tmALtmAL1j8AAAA/tgEAAAAAAAABtQoAAL4BAAA4y5PINGzpP7ZgC7ZgC9Y/AAAAP7YBAAAAAAAAAbYKAAC+AQAAMK5+0FGB6T+2YAu2YAvWPwAAAD+2AQAAAAAAAAG3CgAAvgEAACiRadhuluk/tmALtmAL1j8AAAA/tgEAAAAAAAABuAoAAL4BAAAgdFTgi6vpP7ZgC7ZgC9Y/AAAAP8UBAAAAAAAAAbkKAAC+AQAAGVc/6KjA6T+2YAu2YAvWPwAAAD/FAQAAAAAAAAG6CgAAvgEAAAkdFfji6uk/tmALtmAL1j8AAAA/xQEAAAAAAAABuwoAAL4BAAB8cfWDjgrqP7ZgC7ZgC9Y/AAAAP9UBAAAAAAAAAbwKAAC+AQAAdFTgi6sf6j+2YAu2YAvWPwAAAD/cAQAAAAAAAAG9CgAAvgEAAG03y5PINOo/tmALtmAL1j8AAAA/3AEAAAAAAAABvgoAAL4BAABlGrab5UnqP7ZgC7ZgC9Y/AAAAP9wBAAAAAAAAAb8KAAC+AQAAXf2gowJf6j+2YAu2YAvWPwAAAD/cAQAAAAAAAAHACgAAvgEAANhulieRaeo/tmALtmAL1j8AAAA/6wEAAAAAAAABwQoAAL4BAADQUYEvrn7qP7ZgC7ZgC9Y/AAAAP+sBAAAAAAAAAcIKAAC+AQAATcN2szyJ6j+2YAu2YAvWPwAAAD/rAQAAAAAAAAHDCgAAvgEAAEWmYbtZnuo/dmIndmIn1j8AAAA/+wEAAAAAAAABxAoAAL4BAAA9iUzDdrPqP/dlX/ZlX9Y/AAAAP/sBAAAAAAAAAcUKAAC+AQAAufpBRwW+6j+3Z3u2Z3vWPwAAAD/7AQAAAAAAAAHGCgAAvgEAADVsN8uTyOo/d2mXdmmX1j8AAAA/CwIAAAAAAAABxwoAAL4BAACx3SxPItPqP/dsz/Zsz9Y/AAAAPwsCAAAAAAAAAcgKAAC+AQAALU8i07Dd6j+4buu2buvWPwAAAD8LAgAAAAAAAAHJCgAAvgEAAKnAF1c/6Oo/OHIjN3Ij1z8AAAA/CwIAAAAAAAABygoAAL4BAAAmMg3bzfLqP/hzP/dzP9c/AAAAPwsCAAAAAAAAAcsKAAC+AQAAoaMCX1z96j+4dVu3dVvXPwAAAD8aAgAAAAAAAAHMCgAAvgEAAB4V+OLqB+s/N3mTN3mT1z8AAAA/GgIAAAAAAAABzQoAAL4BAAAeFfji6gfrP/l6r/d6r9c/AAAAPxoCAAAAAAAAAc4KAAC+AQAAHhX44uoH6z+4fMu3fMvXPwAAAD8aAgAAAAAAAAHPCgAAvgEAAB4V+OLqB+s/OIADOIAD2D8AAAA/KgIAAAAAAAAB0AoAAL4BAACZhu1meRLrPziAAziAA9g/AAAAPyoCAAAAAAAAAdEKAAC+AQAAmYbtZnkS6z/4gR/4gR/YPwAAAD8qAgAAAAAAAAHSCgAAvgEAABb44uoHHes/+IEf+IEf2D8AAAA/KgIAAAAAAAAB0woAAL4BAAAW+OLqBx3rP7iDO7iDO9g/AAAAPzoCAAAAAAAAAdQKAAC+AQAAFvji6gcd6z95hVd4hVfYPwAAAD86AgAAAAAAAAHVCgAAvgEAABb44uoHHes/OYdzOIdz2D8AAAA/OgIAAAAAAAAB1goAAL4BAAAW+OLqBx3rP/mIj/iIj9g/AAAAP0kCAAAAAAAAAdcKAAC+AQAAFvji6gcd6z95jMd4jMfYPwAAAD9JAgAAAAAAAAHYCgAAvgEAAJmG7WZ5Eus/eYzHeIzH2D8AAAA/SQIAAAAAAAAB2QoAAL4BAACZhu1meRLrPzmO4ziO49g/AAAAP1kCAAAAAAAAAdoKAAC+AQAAoaMCX1z96j+6kRu5kRvZPwAAAD9ZAgAAAAAAAAHbCgAAvgEAACYyDdvN8uo/upEbuZEb2T8AAAA/WQIAAAAAAAAB3AoAAL4BAAAtTyLTsN3qPzqVUzmVU9k/AAAAP2gCAAAAAAAAAd0KAAC+AQAAufpBRwW+6j/6lm/5lm/ZPwAAAD9oAgAAAAAAAAHeCgAAvgEAAMEXVz/oqOo/e5qneZqn2T8AAAA/aAIAAAAAAAAB3woAAL4BAADINGw3y5PqPzucwzmcw9k/AAAAP2gCAAAAAAAAAeAKAAC+AQAA0FGBL65+6j/7nd/5nd/ZPwAAAD9oAgAAAAAAAAHhCgAAvgEAAF39oKMCX+o/up/7uZ/72T8AAAA/eAIAAAAAAAAB4goAAL4BAADpqMAXVz/qP3qhF3qhF9o/AAAAP3gCAAAAAAAAAeMKAAC+AQAAdFTgi6sf6j86ozM6ozPaPwAAAD94AgAAAAAAAAHkCgAAvgEAAAkdFfji6uk/+qRP+qRP2j8AAAA/iAIAAAAAAAAB5QoAAL4BAACc5UlkGrbpP/qkT/qkT9o/AAAAP4gCAAAAAAAAAeYKAAC+AQAAMK5+0FGB6T+7pmu6pmvaPwAAAD+IAgAAAAAAAAHnCgAAvgEAAMN2szyJTOk/u6ZruqZr2j8AAAA/iAIAAAAAAAAB6AoAAL4BAABQItOw3SzpP7uma7qma9o/AAAAP4gCAAAAAAAAAekKAAC+AQAA283yJDIN6T97qId6qIfaPwAAAD+XAgAAAAAAAAHqCgAAvgEAAOsHHRX44ug/e6iHeqiH2j8AAAA/lwIAAAAAAAAB6woAAL4BAADzJDIN283oPzuqozqqo9o/AAAAP5cCAAAAAAAAAewKAAC+AQAAf9BRgS+u6D87qqM6qqPaPwAAAD+XAgAAAAAAAAHtCgAAvgEAAANfXP2go+g/O6qjOqqj2j8AAAA/pwIAAAAAAAAB7goAAL4BAAAKfHH1g47oPzuqozqqo9o/AAAAP6cCAAAAAAAAAe8KAAC+AQAAjwp8cfWD6D87qqM6qqPaPwAAAD+nAgAAAAAAAAHwCgAAvgEAABKZhu1meeg/O6qjOqqj2j8AAAA/twIAAAAAAAAB8QoAAL4BAACXJ5Fp2G7oPzuqozqqo9o/AAAAP7cCAAAAAAAAAfIKAAC+AQAAGrab5Ulk6D87qqM6qqPaPwAAAD/WAgAAAAAAAAHzCgAAvgEAAJ9EpmG7Weg/O6qjOqqj2j8AAAA/9QIAAAAAAAAB9AoAAL4BAAAi07DdLE/oP3uoh3qoh9o/AAAAPwUDAAAAAAAAAfUKAAC+AQAA8yQyDdvN7D/0Ld/yLd/SPwAAAD8AAAAAAAAAAAH2CgAAvgEAAPMkMg3bzew/MyzDMizD0j8AAAA/AAAAAAAAAAAB9woAAL4BAABvlieRadjsPzMswzIsw9I/AAAAPxAAAAAAAAAAAfgKAAC+AQAAb5YnkWnY7D90MRdzMRfTPwAAAD8vAAAAAAAAAAH5CgAAvgEAAG+WJ5Fp2Ow/MzMzMzMz0z8AAAA/LwAAAAAAAAAB+goAAL4BAADzJDIN283sP3Q4h3M4h9M/AAAAPy8AAAAAAAAAAfsKAAC+AQAA8yQyDdvN7D/0O7/zO7/TPwAAAD8/AAAAAAAAAAH8CgAAvgEAAHezPIlMw+w/dD/3cz/30z8AAAA/PwAAAAAAAAAB/QoAAL4BAAD7QUcFvrjsP/VCL/RCL9Q/AAAAPz8AAAAAAAAAAf4KAAC+AQAAf9BRgS+u7D91Rmd0RmfUPwAAAD8/AAAAAAAAAAH/CgAAvgEAAANfXP2go+w/dU3XdE3X1D8AAAA/TgAAAAAAAAABAAsAAL4BAAALfHH1g47sP7ZSK7VSK9U/AAAAP04AAAAAAAAAAQELAAC+AQAAjgp8cfWD7D+2WZu1WZvVPwAAAD9OAAAAAAAAAAECCwAAvgEAAJYnkWnYbuw/Nl3TNV3T1T8AAAA/XgAAAAAAAAABAwsAAL4BAAAbtpvlSWTsPzdkQzZkQ9Y/AAAAP14AAAAAAAAAAQQLAAC+AQAAI9Ow3SxP7D83a7M2a7PWPwAAAD9eAAAAAAAAAAEFCwAAvgEAAKdhu1meROw/uG7rtm7r1j8AAAA/XgAAAAAAAAABBgsAAL4BAAAr8MXVDzrsP/hzP/dzP9c/AAAAP24AAAAAAAAAAQcLAAC+AQAAr37QUYEv7D83eZM3eZPXPwAAAD9uAAAAAAAAAAEICwAAvgEAADIN283yJOw/uHzLt3zL1z8AAAA/bgAAAAAAAAABCQsAAL4BAAC3m+VJZBrsPziAAziAA9g/AAAAP24AAAAAAAAAAQoLAAC+AQAAOirwxdUP7D95hVd4hVfYPwAAAD99AAAAAAAAAAELCwAAvgEAAL+4+kFHBew/OYdzOIdz2D8AAAA/fQAAAAAAAAABDAsAAL4BAAC/uPpBRwXsP/mIj/iIj9g/AAAAP30AAAAAAAAAAQ0LAAC+AQAAQkcFvrj66z95jMd4jMfYPwAAAD99AAAAAAAAAAEOCwAAvgEAAMfVDzoq8Os/+o//+I//2D8AAAA/jQAAAAAAAAABDwsAAL4BAADH1Q86KvDrP7qRG7mRG9k/AAAAP5wAAAAAAAAAARALAAC+AQAASmQatpvl6z+6kRu5kRvZPwAAAD+cAAAAAAAAAAERCwAAvgEAAEpkGrab5es/epM3eZM32T8AAAA/rAAAAAAAAAABEgsAAL4BAADP8iQyDdvrP3qTN3mTN9k/AAAAP9sAAAAAAAAAARMLAAC+AQAAUoEvrn7Q6z96kzd5kzfZPwAAAD/rAAAAAAAAAAEUCwAAvgEAAN4sTyLTsOs/dDiHcziH0z8AAAA/AAAAAAAAAAABFQsAAL4BAADeLE8i07DrP7M2a7M2a9M/AAAAPw0AAAAAAAAAARYLAAC+AQAAWp5EpmG76z+zNmuzNmvTPwAAAD8tAAAAAAAAAAEXCwAAvgEAAFKBL65+0Os/NDqjMzqj0z8AAAA/LQAAAAAAAAABGAsAAL4BAADP8iQyDdvrP7Q927M929M/AAAAPzwAAAAAAAAAARkLAAC+AQAASmQatpvl6z/1Qi/0Qi/UPwAAAD88AAAAAAAAAAEaCwAAvgEAAEJHBb64+us/dUZndEZn1D8AAAA/PAAAAAAAAAABGwsAAL4BAAC3m+VJZBrsP7VLu7RLu9Q/AAAAPzwAAAAAAAAAARwLAAC+AQAAK/DF1Q867D+2Uiu1UivVPwAAAD88AAAAAAAAAAEdCwAAvgEAACPTsN0sT+w/9Vd/9Vd/1T8AAAA/TAAAAAAAAAABHgsAAL4BAACWJ5Fp2G7sP/Ze7/Ve79U/AAAAP0wAAAAAAAAAAR8LAAC+AQAAC3xx9YOO7D83ZEM2ZEPWPwAAAD9MAAAAAAAAAAEgCwAAvgEAAANfXP2go+w/N2uzNmuz1j8AAAA/WwAAAAAAAAABIQsAAL4BAAD7QUcFvrjsP7hu67Zu69Y/AAAAP1sAAAAAAAAAASILAAC+AQAAb5YnkWnY7D94d3d3d3fXPwAAAD9bAAAAAAAAAAEjCwAAvgEAAGd5EpmG7ew/uHzLt3zL1z8AAAA/WwAAAAAAAAABJAsAAL4BAABfXP2gowLtP/iBH/iBH9g/AAAAP2sAAAAAAAAAASULAAC+AQAAVz/oqMAX7T/5iI/4iI/YPwAAAD9rAAAAAAAAAAEmCwAAvgEAAE8i07DdLO0/OY7jOI7j2D8AAAA/awAAAAAAAAABJwsAAL4BAABHBb64+kHtP7qRG7mRG9k/AAAAP2sAAAAAAAAAASgLAAC+AQAAP+iowBdX7T/6lm/5lm/ZPwAAAD97AAAAAAAAAAEpCwAAvgEAAL1ZnkSmYe0/O5zDOZzD2T8AAAA/ewAAAAAAAAABKgsAAL4BAAA3y5PINGztP/ud3/md39k/AAAAP3sAAAAAAAAAASsLAAC+AQAAtTyJTMN27T+6n/u5n/vZPwAAAD97AAAAAAAAAAEsCwAAvgEAAC+uftBRge0/eqEXeqEX2j8AAAA/igAAAAAAAAABLQsAAL4BAAAnkWnYbpbtP/qkT/qkT9o/AAAAP4oAAAAAAAAAAS4LAAC+AQAApQJfXP2g7T/6pE/6pE/aPwAAAD+qAAAAAAAAAAEvCwAAvgEAAB90VOCLq+0/u6ZruqZr2j8AAAA/qgAAAAAAAAABMAsAAL4BAACd5UlkGrbtP3uoh3qoh9o/AAAAP6oAAAAAAAAAATELAAC+AQAAF1c/6KjA7T97qId6qIfaPwAAAD+5AAAAAAAAAAEyCwAAvgEAABdXP+iowO0/O6qjOqqj2j8AAAA/uQAAAAAAAAABMwsAAL4BAACVyDRsN8vtPzuqozqqo9o/AAAAP8kAAAAAAAAAATQLAAC+AQAAEToq8MXV7T/7q7/6q7/aPwAAAD/JAAAAAAAAAAE1CwAAvgEAAB90VOCLq+0/NUiDNEiD1D8AAAA/AAAAAAAAAAABNgsAAL4BAAAfdFTgi6vtP3VGZ3RGZ9Q/AAAAPwAAAAAAAAAAATcLAAC+AQAAneVJZBq27T91Rmd0RmfUPwAAAD8gAAAAAAAAAAE4CwAAvgEAAJ3lSWQatu0/tURLtERL1D8AAAA/LwAAAAAAAAABOQsAAL4BAACd5UlkGrbtP/VCL/RCL9Q/AAAAPz8AAAAAAAAAAToLAAC+AQAAF1c/6KjA7T/1Qi/0Qi/UPwAAAD8/AAAAAAAAAAE7CwAAvgEAABdXP+iowO0/NEETNEET1D8AAAA/SwAAAAAAAAABPAsAAL4BAAAXVz/oqMDtP3Q/93M/99M/AAAAP0sAAAAAAAAAAT0LAAC+AQAAlcg0bDfL7T90P/dzP/fTPwAAAD9LAAAAAAAAAAE+CwAAvgEAABE6KvDF1e0/tD3bsz3b0z8AAAA/SwAAAAAAAAABPwsAAL4BAAAROirwxdXtP/Q7v/M7v9M/AAAAP1oAAAAAAAAAAUALAAC+AQAAjasfdFTg7T80OqMzOqPTPwAAAD9aAAAAAAAAAAFBCwAAvgEAAAkdFfji6u0/dDiHcziH0z8AAAA/WgAAAAAAAAABQgsAAL4BAAABAAAAAADuP7M2a7M2a9M/AAAAP2oAAAAAAAAAAUMLAAC+AQAAAQAAAAAA7j/zNE/zNE/TPwAAAD9qAAAAAAAAAAFECwAAvgEAAPni6gcdFe4/MzMzMzMz0z8AAAA/eQAAAAAAAAABRQsAAL4BAADxxdUPOiruP3QxF3MxF9M/AAAAP3kAAAAAAAAAAUYLAAC+AQAAbTfLk8g07j+0L/uyL/vSPwAAAD95AAAAAAAAAAFHCwAAvgEAAOmowBdXP+4/tC/7si/70j8AAAA/iQAAAAAAAAABSAsAAL4BAABlGrab5UnuP7Qv+7Iv+9I/AAAAP4kAAAAAAAAAAUkLAAC+AQAA4YurH3RU7j+0L/uyL/vSPwAAAD+JAAAAAAAAAAFKCwAAvgEAAF39oKMCX+4/9C3f8i3f0j8AAAA/iQAAAAAAAAABSwsAAL4BAADZbpYnkWnuP/Qt3/It39I/AAAAP5kAAAAAAAAAAUwLAAC+AQAAVeCLqx907j/0Ld/yLd/SPwAAAD+ZAAAAAAAAAAFNCwAAvgEAANFRgS+ufu4/9C3f8i3f0j8AAAA/qAAAAAAAAAABTgsAAL4BAABNw3azPInuP/Qt3/It39I/AAAAP6gAAAAAAAAAAU8LAAC+AQAAyTRsN8uT7j/0Ld/yLd/SPwAAAD+4AAAAAAAAAAFQCwAAvgEAAEWmYbtZnu4/9C3f8i3f0j8AAAA/uAAAAAAAAAABUQsAAL4BAADBF1c/6KjuP/Qt3/It39I/AAAAP8gAAAAAAAAAAVILAAC+AQAAPYlMw3az7j/0Ld/yLd/SPwAAAD/IAAAAAAAAAAFTCwAAvgEAALn6QUcFvu4/tC/7si/70j8AAAA/1wAAAAAAAAABVAsAAL4BAAC5+kFHBb7uPzMzMzMzM9M/AAAAP+cAAAAAAAAAAVULAAC+AQAAufpBRwW+7j+zNmuzNmvTPwAAAD/2AAAAAAAAAAFWCwAAvgEAALn6QUcFvu4/dDiHcziH0z8AAAA/9gAAAAAAAAABVwsAAL4BAAC5+kFHBb7uP/Q7v/M7v9M/AAAAP/YAAAAAAAAAAVgLAAC+AQAAufpBRwW+7j+0PduzPdvTPwAAAD8GAQAAAAAAAAFZCwAAvgEAALn6QUcFvu4/NEETNEET1D8AAAA/BgEAAAAAAAABWgsAAL4BAAC5+kFHBb7uP3VGZ3RGZ9Q/AAAAPwYBAAAAAAAAAVsLAAC+AQAAufpBRwW+7j81SIM0SIPUPwAAAD8WAQAAAAAAAAFcCwAAvgEAALn6QUcFvu4/dU3XdE3X1D8AAAA/FgEAAAAAAAABXQsAAL4BAAC5+kFHBb7uPzZP8zRP89Q/AAAAPxYBAAAAAAAAAV4LAAC+AQAAPYlMw3az7j+2Uiu1UivVPwAAAD8WAQAAAAAAAAFfCwAAvgEAAMEXVz/oqO4/NVZjNVZj1T8AAAA/JQEAAAAAAAABYAsAAL4BAABFpmG7WZ7uP/VXf/VXf9U/AAAAPyUBAAAAAAAAAWELAAC+AQAAyTRsN8uT7j92W7d1W7fVPwAAAD8lAQAAAAAAAAFiCwAAvgEAAMk0bDfLk+4/Nl3TNV3T1T8AAAA/JQEAAAAAAAABYwsAAL4BAABNw3azPInuP7ZgC7ZgC9Y/AAAAPzUBAAAAAAAAAWQLAAC+AQAA0VGBL65+7j83ZEM2ZEPWPwAAAD81AQAAAAAAAAFlCwAAvgEAAFXgi6sfdO4/92Vf9mVf1j8AAAA/NQEAAAAAAAABZgsAAL4BAABd/aCjAl/uP3dpl3Zpl9Y/AAAAPzUBAAAAAAAAAWcLAAC+AQAAXf2gowJf7j/3bM/2bM/WPwAAAD9FAQAAAAAAAAFoCwAAvgEAAOGLqx90VO4/92zP9mzP1j8AAAA/RQEAAAAAAAABaQsAAL4BAABlGrab5UnuP3hwB3dwB9c/AAAAP0UBAAAAAAAAAWoLAAC+AQAAbTfLk8g07j/4cz/3cz/XPwAAAD9FAQAAAAAAAAFrCwAAvgEAAHVU4IurH+4/eHd3d3d31z8AAAA/VAEAAAAAAAABbAsAAL4BAAB1VOCLqx/uPzd5kzd5k9c/AAAAP1QBAAAAAAAAAW0LAAC+AQAAfXH1g44K7j/5eq/3eq/XPwAAAD9UAQAAAAAAAAFuCwAAvgEAAAEAAAAAAO4/uHzLt3zL1z8AAAA/ZAEAAAAAAAABbwsAAL4BAAAJHRX44urtPziAAziAA9g/AAAAP2QBAAAAAAAAAXALAAC+AQAAjasfdFTg7T/4gR/4gR/YPwAAAD9kAQAAAAAAAAFxCwAAvgEAAI2rH3RU4O0/uIM7uIM72D8AAAA/cwEAAAAAAAABcgsAAL4BAAAROirwxdXtP3mFV3iFV9g/AAAAP3MBAAAAAAAAAXMLAAC+AQAAlcg0bDfL7T85h3M4h3PYPwAAAD9zAQAAAAAAAAF0CwAAvgEAAJXINGw3y+0/+YiP+IiP2D8AAAA/gwEAAAAAAAABdQsAAL4BAAAXVz/oqMDtP7mKq7iKq9g/AAAAP4MBAAAAAAAAAXYLAAC+AQAAF1c/6KjA7T95jMd4jMfYPwAAAD+DAQAAAAAAAAF3CwAAvgEAABdXP+iowO0/OY7jOI7j2D8AAAA/kwEAAAAAAAABeAsAAL4BAACd5UlkGrbtPzmO4ziO49g/AAAAP5MBAAAAAAAAAXkLAAC+AQAAneVJZBq27T/6j//4j//YPwAAAD+iAQAAAAAAAAF6CwAAvgEAAJ3lSWQatu0/upEbuZEb2T8AAAA/ogEAAAAAAAABewsAAL4BAACd5UlkGrbtP3qTN3mTN9k/AAAAP8IBAAAAAAAAAXwLAAC+AQAAneVJZBq27T86lVM5lVPZPwAAAD/CAQAAAAAAAAF9CwAAvgEAAJ3lSWQatu0/+pZv+ZZv2T8AAAA/0QEAAAAAAAABfgsAAL4BAACd5UlkGrbtP7qYi7mYi9k/AAAAP9EBAAAAAAAAAX8LAAC+AQAAF1c/6KjA7T+6mIu5mIvZPwAAAD/hAQAAAAAAAAGACwAAvgEAABE6KvDF1e0/upiLuZiL2T8AAAA/4QEAAAAAAAABgQsAAL4BAACNqx90VODtP7qYi7mYi9k/AAAAP/ABAAAAAAAAAYILAAC+AQAAhY4KfHH17T+6mIu5mIvZPwAAAD/wAQAAAAAAAAGDCwAAvgEAAAEAAAAAAO4/upiLuZiL2T8AAAA/8AEAAAAAAAABhAsAAL4BAAB1VOCLqx/uP7qYi7mYi9k/AAAAPwACAAAAAAAAAYULAAC+AQAA8cXVDzoq7j+6mIu5mIvZPwAAAD8AAgAAAAAAAAGGCwAAvgEAAGUatpvlSe4/upiLuZiL2T8AAAA/AAIAAAAAAAABhwsAAL4BAADZbpYnkWnuP7qYi7mYi9k/AAAAPwACAAAAAAAAAYgLAAC+AQAATcN2szyJ7j+6mIu5mIvZPwAAAD8AAgAAAAAAAAGJCwAAvgEAAMEXVz/oqO4/upiLuZiL2T8AAAA/EAIAAAAAAAABigsAAL4BAAA1bDfLk8juP/qWb/mWb9k/AAAAPxACAAAAAAAAAYsLAAC+AQAAqcAXVz/o7j86lVM5lVPZPwAAAD8QAgAAAAAAAAGMCwAAvgEAAJmG7WZ5Eu8/OpVTOZVT2T8AAAA/HwIAAAAAAAABjQsAAL4BAAAN283yJDLvP7qRG7mRG9k/AAAAPx8CAAAAAAAAAY4LAAC+AQAAgS+uftBR7z+6kRu5kRvZPwAAAD8fAgAAAAAAAAGPCwAAvgEAAPWDjgp8ce8/+o//+I//2D8AAAA/HwIAAAAAAAABkAsAAL4BAADtZnkSmYbvPzmO4ziO49g/AAAAPy8CAAAAAAAAAZELAAC+AQAAY7tZnkSm7z85juM4juPYPwAAAD8vAgAAAAAAAAGSCwAAvgEAAN0sTyLTsO8/OY7jOI7j2D8AAAA/LwIAAAAAAAABkwsAAL4BAABbnkSmYbvvPzmO4ziO49g/AAAAPy8CAAAAAAAAAZQLAAC+AQAA1Q86KvDF7z85juM4juPYPwAAAD8/AgAAAAAAAAGVCwAAvgEAAFOBL65+0O8/OY7jOI7j2D8AAAA/PwIAAAAAAAABlgsAAL4BAADP8iQyDdvvPzmO4ziO49g/AAAAP04CAAAAAAAAAZcLAAC+AQAAS2Qatpvl7z85juM4juPYPwAAAD9lAgAAAAAAAAGYCwAAvgEAAMfVDzoq8O8/OY7jOI7j2D8AAAA/hAIAAAAAAAABmQsAAL4BAAAbtpvlSWTkPwZbsAVbsOU/AAAAPwAAAAAAAAAAAZoLAAC+AQAAG7ab5Ulk5D8mWqIlWqLlPwAAAD8AAAAAAAAAAAGbCwAAvgEAAJYnkWnYbuQ/JlqiJVqi5T8AAAA/EAAAAAAAAAABnAsAAL4BAAATmYbtZnnkPyZaoiVaouU/AAAAPxAAAAAAAAAAAZ0LAAC+AQAAjgp8cfWD5D8mWqIlWqLlPwAAAD8fAAAAAAAAAAGeCwAAvgEAAAt8cfWDjuQ/JlqiJVqi5T8AAAA/LwAAAAAAAAABnwsAAL4BAACH7WZ5EpnkPwZbsAVbsOU/AAAAPz8AAAAAAAAAAaALAAC+AQAAA19c/aCj5D8GW7AFW7DlPwAAAD8/AAAAAAAAAAGhCwAAvgEAAANfXP2go+Q/5lu+5Vu+5T8AAAA/TgAAAAAAAAABogsAAL4BAAADX1z9oKPkP8ZczMVczOU/AAAAP14AAAAAAAAAAaMLAAC+AQAAf9BRgS+u5D/GXMzFXMzlPwAAAD9eAAAAAAAAAAGkCwAAvgEAAPtBRwW+uOQ/xlzMxVzM5T8AAAA/bgAAAAAAAAABpQsAAL4BAAD7QUcFvrjkP6Zd2qVd2uU/AAAAP24AAAAAAAAAAaYLAAC+AQAAd7M8iUzD5D+mXdqlXdrlPwAAAD9uAAAAAAAAAAGnCwAAvgEAAPMkMg3bzeQ/pl3apV3a5T8AAAA/fQAAAAAAAAABqAsAAL4BAABvlieRadjkP6Zd2qVd2uU/AAAAP30AAAAAAAAAAakLAAC+AQAAZ3kSmYbt5D+mXdqlXdrlPwAAAD99AAAAAAAAAAGqCwAAvgEAAOTqBx0V+OQ/pl3apV3a5T8AAAA/jQAAAAAAAAABqwsAAL4BAABfXP2gowLlP6Zd2qVd2uU/AAAAP40AAAAAAAAAAawLAAC+AQAA3M3yJDIN5T+mXdqlXdrlPwAAAD+NAAAAAAAAAAGtCwAAvgEAANSw3SxPIuU/pl3apV3a5T8AAAA/nAAAAAAAAAABrgsAAL4BAABPItOw3SzlP6Zd2qVd2uU/AAAAP5wAAAAAAAAAAa8LAAC+AQAAzJPINGw35T+mXdqlXdrlPwAAAD+cAAAAAAAAAAGwCwAAvgEAAEcFvrj6QeU/pl3apV3a5T8AAAA/nAAAAAAAAAABsQsAAL4BAADEdrM8iUzlP6Zd2qVd2uU/AAAAP6wAAAAAAAAAAbILAAC+AQAAP+iowBdX5T+mXdqlXdrlPwAAAD+sAAAAAAAAAAGzCwAAvgEAALxZnkSmYeU/xlzMxVzM5T8AAAA/rAAAAAAAAAABtAsAAL4BAAA4y5PINGzlP+ZbvuVbvuU/AAAAP6wAAAAAAAAAAbULAAC+AQAAtDyJTMN25T8GW7AFW7DlPwAAAD+8AAAAAAAAAAG2CwAAvgEAADCuftBRgeU/JlqiJVqi5T8AAAA/vAAAAAAAAAABtwsAAL4BAAAokWnYbpblP0ZZlEVZlOU/AAAAP7wAAAAAAAAAAbgLAAC+AQAAKJFp2G6W5T9mWIZlWIblPwAAAD+8AAAAAAAAAAG5CwAAvgEAAKQCX1z9oOU/hld4hVd45T8AAAA/ywAAAAAAAAABugsAAL4BAACd5UlkGrblP6ZWaqVWauU/AAAAP8sAAAAAAAAAAbsLAAC+AQAAneVJZBq25T/GVVzFVVzlPwAAAD/LAAAAAAAAAAG8CwAAvgEAABhXP+iowOU/5lRO5VRO5T8AAAA/2wAAAAAAAAABvQsAAL4BAAAYVz/oqMDlPwZUQAVUQOU/AAAAP9sAAAAAAAAAAb4LAAC+AQAAlcg0bDfL5T8GVEAFVEDlPwAAAD/bAAAAAAAAAAG/CwAAvgEAAJXINGw3y+U/JlMyJVMy5T8AAAA/2wAAAAAAAAABwAsAAL4BAACVyDRsN8vlP0VSJEVSJOU/AAAAP+sAAAAAAAAAAcELAAC+AQAAEDoq8MXV5T9FUiRFUiTlPwAAAD/rAAAAAAAAAAHCCwAAvgEAAGd5EpmG7eQ/R27kRm7k5j8AAAA/AAAAAAAAAAABwwsAAL4BAADrBx0V+OLkP0du5EZu5OY/AAAAPx8AAAAAAAAAAcQLAAC+AQAA6wcdFfji5D8nb/Imb/LmPwAAAD8vAAAAAAAAAAHFCwAAvgEAAOsHHRX44uQ/B3AAB3AA5z8AAAA/LwAAAAAAAAABxgsAAL4BAADrBx0V+OLkP+dwDudwDuc/AAAAPy8AAAAAAAAAAccLAAC+AQAA6wcdFfji5D/HcRzHcRznPwAAAD8+AAAAAAAAAAHICwAAvgEAAOsHHRX44uQ/p3Iqp3Iq5z8AAAA/PgAAAAAAAAAByQsAAL4BAADrBx0V+OLkP4dzOIdzOOc/AAAAPz4AAAAAAAAAAcoLAAC+AQAA6wcdFfji5D9odEZndEbnPwAAAD9RAAAAAAAAAAHLCwAAvgEAAGd5EpmG7eQ/SHVUR3VU5z8AAAA/UQAAAAAAAAABzAsAAL4BAADk6gcdFfjkP0h1VEd1VOc/AAAAP2EAAAAAAAAAAc0LAAC+AQAA5OoHHRX45D8odmIndmLnPwAAAD9xAAAAAAAAAAHOCwAAvgEAAF9c/aCjAuU/KHZiJ3Zi5z8AAAA/gAAAAAAAAAABzwsAAL4BAADczfIkMg3lPyh2Yid2Yuc/AAAAP4AAAAAAAAAAAdALAAC+AQAA1LDdLE8i5T8odmIndmLnPwAAAD+AAAAAAAAAAAHRCwAAvgEAAMyTyDRsN+U/KHZiJ3Zi5z8AAAA/kAAAAAAAAAAB0gsAAL4BAABHBb64+kHlP0h1VEd1VOc/AAAAP5AAAAAAAAAAAdMLAAC+AQAAP+iowBdX5T9odEZndEbnPwAAAD+QAAAAAAAAAAHUCwAAvgEAALxZnkSmYeU/h3M4h3M45z8AAAA/kAAAAAAAAAAB1QsAAL4BAAA4y5PINGzlP6dyKqdyKuc/AAAAP6AAAAAAAAAAAdYLAAC+AQAAMK5+0FGB5T/HcRzHcRznPwAAAD+gAAAAAAAAAAHXCwAAvgEAACiRadhuluU/53AO53AO5z8AAAA/oAAAAAAAAAAB2AsAAL4BAACkAl9c/aDlPwdwAAdwAOc/AAAAP6AAAAAAAAAAAdkLAAC+AQAAneVJZBq25T9HbuRGbuTmPwAAAD+vAAAAAAAAAAHaCwAAvgEAAJXINGw3y+U/Z23WZm3W5j8AAAA/rwAAAAAAAAAB2wsAAL4BAAAQOirwxdXlP6druqZruuY/AAAAP68AAAAAAAAAAdwLAAC+AQAACB0V+OLq5T/HaqzGaqzmPwAAAD+vAAAAAAAAAAHdCwAAvgEAAIWOCnxx9eU/B2mQBmmQ5j8AAAA/vwAAAAAAAAAB3gsAAL4BAAAAAAAAAADmPyZogiZoguY/AAAAP78AAAAAAAAAAd8LAAC+AQAAfXH1g44K5j8maIImaILmPwAAAD+/AAAAAAAAAAHgCwAAvgEAAPji6gcdFeY/Rmd0Rmd05j8AAAA/vwAAAAAAAAAB4QsAAL4BAAB0VOCLqx/mP0ZndEZndOY/AAAAP84AAAAAAAAAAeILAAC+AQAAdFTgi6sf5j9mZmZmZmbmPwAAAD/OAAAAAAAAAAHjCwAAvgEAAPHF1Q86KuY/ZmZmZmZm5j8AAAA/3gAAAAAAAAAB5AsAAL4BAABsN8uTyDTmP4dlWIZlWOY/AAAAP94AAAAAAAAAAeULAAC+AQAAd7M8iUzD5D9KiqRIiqToPwAAAD8AAAAAAAAAAAHmCwAAvgEAAHezPIlMw+Q/KouyKIuy6D8AAAA/AAAAAAAAAAAB5wsAAL4BAAB3szyJTMPkPwmMwAiMwOg/AAAAPxAAAAAAAAAAAegLAAC+AQAAd7M8iUzD5D/pjM7ojM7oPwAAAD8gAAAAAAAAAAHpCwAAvgEAAHezPIlMw+Q/yY3cyI3c6D8AAAA/IAAAAAAAAAAB6gsAAL4BAAB3szyJTMPkP6mO6qiO6ug/AAAAPyAAAAAAAAAAAesLAAC+AQAAd7M8iUzD5D+Jj/iIj/joPwAAAD8vAAAAAAAAAAHsCwAAvgEAAHezPIlMw+Q/aZAGaZAG6T8AAAA/PwAAAAAAAAAB7QsAAL4BAADzJDIN283kP0mRFEmRFOk/AAAAPz8AAAAAAAAAAe4LAAC+AQAAb5YnkWnY5D8pkiIpkiLpPwAAAD9OAAAAAAAAAAHvCwAAvgEAAOsHHRX44uQ/KZIiKZIi6T8AAAA/bgAAAAAAAAAB8AsAAL4BAADrBx0V+OLkPwmTMAmTMOk/AAAAP24AAAAAAAAAAfELAAC+AQAAZ3kSmYbt5D8JkzAJkzDpPwAAAD99AAAAAAAAAAHyCwAAvgEAAOTqBx0V+OQ/CZMwCZMw6T8AAAA/fQAAAAAAAAAB8wsAAL4BAABfXP2gowLlPwmTMAmTMOk/AAAAP30AAAAAAAAAAfQLAAC+AQAAVz/oqMAX5T8JkzAJkzDpPwAAAD99AAAAAAAAAAH1CwAAvgEAANSw3SxPIuU/CZMwCZMw6T8AAAA/jQAAAAAAAAAB9gsAAL4BAABHBb64+kHlPwmTMAmTMOk/AAAAP40AAAAAAAAAAfcLAAC+AQAAxHazPIlM5T8pkiIpkiLpPwAAAD+NAAAAAAAAAAH4CwAAvgEAALxZnkSmYeU/SZEUSZEU6T8AAAA/jQAAAAAAAAAB+QsAAL4BAAAwrn7QUYHlP4mP+IiP+Og/AAAAP50AAAAAAAAAAfoLAAC+AQAArB90VOCL5T+pjuqojuroPwAAAD+dAAAAAAAAAAH7CwAAvgEAACB0VOCLq+U/6YzO6IzO6D8AAAA/nQAAAAAAAAAB/AsAAL4BAAAYVz/oqMDlPwmMwAiMwOg/AAAAP50AAAAAAAAAAf0LAAC+AQAAlcg0bDfL5T9KiqRIiqToPwAAAD+sAAAAAAAAAAH+CwAAvgEAABA6KvDF1eU/iYiIiIiI6D8AAAA/rAAAAAAAAAAB/wsAAL4BAAAIHRX44urlP8mGbMiGbOg/AAAAP6wAAAAAAAAAAQAMAAC+AQAAAAAAAAAA5j/JhmzIhmzoPwAAAD+sAAAAAAAAAAEBDAAAvgEAAAAAAAAAAOY/CYVQCIVQ6D8AAAA/vAAAAAAAAAABAgwAAL4BAAB9cfWDjgrmPymEQiiEQug/AAAAP7wAAAAAAAAAAQMMAAC+AQAAdFTgi6sf5j8phEIohELoPwAAAD+8AAAAAAAAAAEEDAAAvgEAAHRU4IurH+Y/SYM0SIM06D8AAAA/vAAAAAAAAAABBQwAAL4BAAB0VOCLqx/mP2mCJmiCJug/AAAAP8sAAAAAAAAAAQYMAAC+AQAA8cXVDzoq5j9pgiZogiboPwAAAD/LAAAAAAAAAAEHDAAAvgEAAPHF1Q86KuY/iYEYiIEY6D8AAAA/ywAAAAAAAAABCAwAAL4BAADxxdUPOirmP8l//Md//Oc/AAAAP8sAAAAAAAAAAQkMAAC+AQAAbDfLk8g05j/Jf/zHf/znPwAAAD/bAAAAAAAAAAEKDAAAvgEAAGw3y5PINOY/6X7u537u5z8AAAA/2wAAAAAAAAABCwwAAL4BAADpqMAXVz/mP+l+7ud+7uc/AAAAP+sAAAAAAAAAAQwMAAC+AQAA6ajAF1c/5j8IfuAHfuDnPwAAAD/rAAAAAAAAAAENDAAAvgEAAGQatpvlSeY/CH7gB37g5z8AAAA/+gAAAAAAAAABDgwAAL4BAADhi6sfdFTmPwh+4Ad+4Oc/AAAAPxoBAAAAAAAAAQ8MAAC+AQAA5OoHHRX45D8rp3Iqp3LqPwAAAD8AAAAAAAAAAAEQDAAAvgEAAOTqBx0V+OQ/C6iACqiA6j8AAAA/AAAAAAAAAAABEQwAAL4BAADk6gcdFfjkP+uojuqojuo/AAAAPxAAAAAAAAAAARIMAAC+AQAA5OoHHRX45D/LqZzKqZzqPwAAAD8fAAAAAAAAAAETDAAAvgEAAF9c/aCjAuU/rKqqqqqq6j8AAAA/LwAAAAAAAAABFAwAAL4BAABfXP2gowLlP4yruIqruOo/AAAAPy8AAAAAAAAAARUMAAC+AQAA3M3yJDIN5T+Mq7iKq7jqPwAAAD8vAAAAAAAAAAEWDAAAvgEAANzN8iQyDeU/bKzGaqzG6j8AAAA/PgAAAAAAAAABFwwAAL4BAADczfIkMg3lP0yt1Eqt1Oo/AAAAPz4AAAAAAAAAARgMAAC+AQAAVz/oqMAX5T9MrdRKrdTqPwAAAD8+AAAAAAAAAAEZDAAAvgEAAFc/6KjAF+U/C6/wCq/w6j8AAAA/PgAAAAAAAAABGgwAAL4BAADUsN0sTyLlP+uv/uqv/uo/AAAAP04AAAAAAAAAARsMAAC+AQAA1LDdLE8i5T/LsAzLsAzrPwAAAD9OAAAAAAAAAAEcDAAAvgEAAE8i07DdLOU/q7Eaq7Ea6z8AAAA/TgAAAAAAAAABHQwAAL4BAABPItOw3SzlP4uyKIuyKOs/AAAAP04AAAAAAAAAAR4MAAC+AQAATyLTsN0s5T9rszZrszbrPwAAAD9eAAAAAAAAAAEfDAAAvgEAAMyTyDRsN+U/a7M2a7M26z8AAAA/bQAAAAAAAAABIAwAAL4BAADMk8g0bDflP0u0REu0ROs/AAAAP20AAAAAAAAAASEMAAC+AQAARwW+uPpB5T9LtERLtETrPwAAAD99AAAAAAAAAAEiDAAAvgEAAMR2szyJTOU/S7RES7RE6z8AAAA/jQAAAAAAAAABIwwAAL4BAAA/6KjAF1flP0u0REu0ROs/AAAAP5wAAAAAAAAAASQMAAC+AQAAvFmeRKZh5T9LtERLtETrPwAAAD+cAAAAAAAAAAElDAAAvgEAADjLk8g0bOU/S7RES7RE6z8AAAA/nAAAAAAAAAABJgwAAL4BAAC0PIlMw3blP0u0REu0ROs/AAAAP6wAAAAAAAAAAScMAAC+AQAArB90VOCL5T9LtERLtETrPwAAAD+sAAAAAAAAAAEoDAAAvgEAAKQCX1z9oOU/i7Ioi7Io6z8AAAA/rAAAAAAAAAABKQwAAL4BAACkAl9c/aDlP6uxGquxGus/AAAAP6wAAAAAAAAAASoMAAC+AQAAneVJZBq25T/LsAzLsAzrPwAAAD+7AAAAAAAAAAErDAAAvgEAAJ3lSWQatuU/66/+6q/+6j8AAAA/uwAAAAAAAAABLAwAAL4BAAAYVz/oqMDlPwuv8Aqv8Oo/AAAAP7sAAAAAAAAAAS0MAAC+AQAAEDoq8MXV5T8sruIqruLqPwAAAD+7AAAAAAAAAAEuDAAAvgEAAI2rH3RU4OU/bKzGaqzG6j8AAAA/ywAAAAAAAAABLwwAAL4BAAAIHRX44urlP6yqqqqqquo/AAAAP8sAAAAAAAAAATAMAAC+AQAAhY4KfHH15T/LqZzKqZzqPwAAAD/LAAAAAAAAAAExDAAAvgEAAIWOCnxx9eU/66iO6qiO6j8AAAA/2wAAAAAAAAABMgwAAL4BAAAAAAAAAADmPwuogAqogOo/AAAAP9sAAAAAAAAAATMMAAC+AQAAfXH1g44K5j8rp3Iqp3LqPwAAAD/bAAAAAAAAAAE0DAAAvgEAAH1x9YOOCuY/S6ZkSqZk6j8AAAA/6gAAAAAAAAABNQwAAL4BAAD44uoHHRXmP0umZEqmZOo/AAAAP+oAAAAAAAAAATYMAAC+AQAAdFTgi6sf5j9rpVZqpVbqPwAAAD/6AAAAAAAAAAE3DAAAvgEAAHRU4IurH+Y/i6RIiqRI6j8AAAA/+gAAAAAAAAABOAwAAL4BAADxxdUPOirmP4ukSIqkSOo/AAAAPwoBAAAAAAAAATkMAAC+AQAA8cXVDzoq5j+rozqqozrqPwAAAD8ZAQAAAAAAAAE6DAAAvgEAAGw3y5PINOY/q6M6qqM66j8AAAA/KQEAAAAAAAABOwwAAL4BAAB/0FGBL67kP63GaqzGauw/AAAAPwAAAAAAAAAAATwMAAC+AQAAf9BRgS+u5D+Nx3iMx3jsPwAAAD8QAAAAAAAAAAE9DAAAvgEAAH/QUYEvruQ/bciGbMiG7D8AAAA/HwAAAAAAAAABPgwAAL4BAAB/0FGBL67kP03JlEzJlOw/AAAAPy8AAAAAAAAAAT8MAAC+AQAAf9BRgS+u5D8tyqIsyqLsPwAAAD8vAAAAAAAAAAFADAAAvgEAAH/QUYEvruQ/DcuwDMuw7D8AAAA/PgAAAAAAAAABQQwAAL4BAAB/0FGBL67kP+7LvuzLvuw/AAAAPz4AAAAAAAAAAUIMAAC+AQAAf9BRgS+u5D/OzMzMzMzsPwAAAD9OAAAAAAAAAAFDDAAAvgEAAH/QUYEvruQ/rs3arM3a7D8AAAA/XgAAAAAAAAABRAwAAL4BAAD7QUcFvrjkP67N2qzN2uw/AAAAP20AAAAAAAAAAUUMAAC+AQAAd7M8iUzD5D+uzdqszdrsPwAAAD99AAAAAAAAAAFGDAAAvgEAAPMkMg3bzeQ/rs3arM3a7D8AAAA/fQAAAAAAAAABRwwAAL4BAADrBx0V+OLkP67N2qzN2uw/AAAAP30AAAAAAAAAAUgMAAC+AQAAZ3kSmYbt5D+uzdqszdrsPwAAAD+NAAAAAAAAAAFJDAAAvgEAAF9c/aCjAuU/rs3arM3a7D8AAAA/jQAAAAAAAAABSgwAAL4BAABXP+iowBflP67N2qzN2uw/AAAAP40AAAAAAAAAAUsMAAC+AQAA1LDdLE8i5T+uzdqszdrsPwAAAD+NAAAAAAAAAAFMDAAAvgEAAMyTyDRsN+U/zszMzMzM7D8AAAA/nAAAAAAAAAABTQwAAL4BAADMk8g0bDflP+7LvuzLvuw/AAAAP5wAAAAAAAAAAU4MAAC+AQAARwW+uPpB5T/uy77sy77sPwAAAD+cAAAAAAAAAAFPDAAAvgEAAMR2szyJTOU/DcuwDMuw7D8AAAA/rAAAAAAAAAABUAwAAL4BAADEdrM8iUzlP03JlEzJlOw/AAAAP6wAAAAAAAAAAVEMAAC+AQAAvFmeRKZh5T9NyZRMyZTsPwAAAD+sAAAAAAAAAAFSDAAAvgEAADjLk8g0bOU/bciGbMiG7D8AAAA/rAAAAAAAAAABUwwAAL4BAAC0PIlMw3blP63GaqzGauw/AAAAP6wAAAAAAAAAAVQMAAC+AQAArB90VOCL5T/NxVzMxVzsPwAAAD+7AAAAAAAAAAFVDAAAvgEAACiRadhuluU/DcRADMRA7D8AAAA/uwAAAAAAAAABVgwAAL4BAACkAl9c/aDlPy3DMizDMuw/AAAAP8sAAAAAAAAAAVcMAAC+AQAAIHRU4Iur5T9NwiRMwiTsPwAAAD/LAAAAAAAAAAFYDAAAvgEAAJ3lSWQatuU/bcEWbMEW7D8AAAA/ywAAAAAAAAABWQwAAL4BAAAYVz/oqMDlP43ACIzACOw/AAAAP9sAAAAAAAAAAVoMAAC+AQAAGFc/6KjA5T+sv/qrv/rrPwAAAD/bAAAAAAAAAAFbDAAAvgEAABhXP+iowOU/zL7sy77s6z8AAAA/6gAAAAAAAAABXAwAAL4BAACVyDRsN8vlP8y+7Mu+7Os/AAAAP+oAAAAAAAAAAV0MAAC+AQAAEDoq8MXV5T/MvuzLvuzrPwAAAD/6AAAAAAAAAAFeDAAAvgEAAOsHHRX44uQ/L+ZiLuZi7j8AAAA/AAAAAAAAAAABXwwAAL4BAADrBx0V+OLkPw/ncA7ncO4/AAAAPz8AAAAAAAAAAWAMAAC+AQAA6wcdFfji5D/v537u537uPwAAAD8/AAAAAAAAAAFhDAAAvgEAAOsHHRX44uQ/z+iMzuiM7j8AAAA/TwAAAAAAAAABYgwAAL4BAADrBx0V+OLkP6/pmq7pmu4/AAAAP14AAAAAAAAAAWMMAAC+AQAA6wcdFfji5D+P6qiO6qjuPwAAAD9uAAAAAAAAAAFkDAAAvgEAAGd5EpmG7eQ/j+qojuqo7j8AAAA/fQAAAAAAAAABZQwAAL4BAADk6gcdFfjkP4/qqI7qqO4/AAAAP4gAAAAAAAAAAWYMAAC+AQAAX1z9oKMC5T+P6qiO6qjuPwAAAD+IAAAAAAAAAAFnDAAAvgEAANzN8iQyDeU/j+qojuqo7j8AAAA/mAAAAAAAAAABaAwAAL4BAABXP+iowBflP4/qqI7qqO4/AAAAP5gAAAAAAAAAAWkMAAC+AQAATyLTsN0s5T+P6qiO6qjuPwAAAD+YAAAAAAAAAAFqDAAAvgEAAMyTyDRsN+U/j+qojuqo7j8AAAA/pwAAAAAAAAABawwAAL4BAADEdrM8iUzlP4/qqI7qqO4/AAAAP6cAAAAAAAAAAWwMAAC+AQAAP+iowBdX5T+P6qiO6qjuPwAAAD+nAAAAAAAAAAFtDAAAvgEAALxZnkSmYeU/z+iMzuiM7j8AAAA/pwAAAAAAAAABbgwAAL4BAAA4y5PINGzlP8/ojM7ojO4/AAAAP7cAAAAAAAAAAW8MAAC+AQAAtDyJTMN25T/v537u537uPwAAAD+3AAAAAAAAAAFwDAAAvgEAAKwfdFTgi+U/L+ZiLuZi7j8AAAA/twAAAAAAAAABcQwAAL4BAACkAl9c/aDlP2/kRm7kRu4/AAAAP7cAAAAAAAAAAXIMAAC+AQAAIHRU4Iur5T+P4ziO4zjuPwAAAD/HAAAAAAAAAAFzDAAAvgEAABhXP+iowOU/z+EczuEc7j8AAAA/xwAAAAAAAAABdAwAAL4BAAAQOirwxdXlP+7gDu7gDu4/AAAAP8cAAAAAAAAAAXUMAAC+AQAAhY4KfHH15T8u3/It3/LtPwAAAD/HAAAAAAAAAAF2DAAAvgEAAAAAAAAAAOY/Lt/yLd/y7T8AAAA/1gAAAAAAAAABdwwAAL4BAAD44uoHHRXmP27d1m3d1u0/AAAAP9YAAAAAAAAAAXgMAAC+AQAAbDfLk8g05j+u27qt27rtPwAAAD/WAAAAAAAAAAF5DAAAvgEAAGQatpvlSeY/7tme7dme7T8AAAA/1gAAAAAAAAABegwAAL4BAADZbpYnkWnmPw7ZkA3ZkO0/AAAAP+YAAAAAAAAAAXsMAAC+AQAA0VGBL65+5j8u2IIt2ILtPwAAAD/mAAAAAAAAAAF8DAAAvgEAAMk0bDfLk+Y/Ttd0Tdd07T8AAAA/5gAAAAAAAAABfQwAAL4BAADBF1c/6KjmP27WZm3WZu0/AAAAP/UAAAAAAAAAAX4MAAC+AQAANWw3y5PI5j+N1ViN1VjtPwAAAD/1AAAAAAAAAAF/DAAAvgEAALHdLE8i0+Y/rdRKrdRK7T8AAAA/9QAAAAAAAAABgAwAAL4BAAAtTyLTsN3mP63USq3USu0/AAAAP/UAAAAAAAAAAYEMAAC+AQAAqcAXVz/o5j/N0zzN0zztPwAAAD/1AAAAAAAAAAGCDAAAvgEAACUyDdvN8uY/7dIu7dIu7T8AAAA/BQEAAAAAAAABgwwAAL4BAACiowJfXP3mP+3SLu3SLu0/AAAAPwUBAAAAAAAAAYQMAAC+AQAAHRX44uoH5z/t0i7t0i7tPwAAAD8VAQAAAAAAAAGFDAAAvgEAAJqG7WZ5Euc/DdIgDdIg7T8AAAA/FQEAAAAAAAABhgwAAL4BAAAV+OLqBx3nPy7REi3REu0/AAAAPxUBAAAAAAAAAYcMAAC+AQAAkmnYbpYn5z8u0RIt0RLtPwAAAD8kAQAAAAAAAAGIDAAAvgEAAJJp2G6WJ+c/TtAETdAE7T8AAAA/JAEAAAAAAAABiQwAAL4BAACSadhulifnP27P9mzP9uw/AAAAPzQBAAAAAAAAAYoMAAC+AQAADdvN8iQy5z+OzuiMzujsPwAAAD80AQAAAAAAAAGLDAAAvgEAAAW+uPpBR+c/js7ojM7o7D8AAAA/RAEAAAAAAAABjAwAAL4BAACCL65+0FHnP47O6IzO6Ow/AAAAP0QBAAAAAAAAAY0MAAC+AQAA/qCjAl9c5z+OzuiMzujsPwAAAD9TAQAAAAAAAAGODAAAvgEAAHoSmYbtZuc/js7ojM7o7D8AAAA/HgIAAAAAAAABjwwAAL4BAAD2g44KfHHnP47O6IzO6Ow/AAAAPx4CAAAAAAAAAZAMAAC+AQAA+OLqBx0VwD91Rmd0RmfUPwAAAD8AAAAAAAAAAAGRDAAAvgEAABA6KvDF1b8/dUZndEZn1D8AAAA/DwAAAAAAAAABkgwAAL4BAAAwrn7QUYG/P3VGZ3RGZ9Q/AAAAPw8AAAAAAAAAAZMMAAC+AQAATiLTsN0svz91Rmd0RmfUPwAAAD8fAAAAAAAAAAGUDAAAvgEAAG6WJ5Fp2L4/dUZndEZn1D8AAAA/HwAAAAAAAAABlQwAAL4BAACuftBRgS++P3VGZ3RGZ9Q/AAAAPx8AAAAAAAAAAZYMAAC+AQAAzvIkMg3bvT91Rmd0RmfUPwAAAD8vAAAAAAAAAAGXDAAAvgEAAOxmeRKZhr0/dUZndEZn1D8AAAA/LwAAAAAAAAABmAwAAL4BAAAM283yJDK9P3VGZ3RGZ9Q/AAAAPz4AAAAAAAAAAZkMAAC+AQAATsN2szyJvD91Rmd0RmfUPwAAAD8+AAAAAAAAAAGaDAAAvgEAAG43y5PINLw/dUZndEZn1D8AAAA/PgAAAAAAAAABmwwAAL4BAACsH3RU4Iu7P3VGZ3RGZ9Q/AAAAP04AAAAAAAAAAZwMAAC+AQAA7AcdFfjiuj91Rmd0RmfUPwAAAD9OAAAAAAAAAAGdDAAAvgEAACrwxdUPOro/dUZndEZn1D8AAAA/TgAAAAAAAAABngwAAL4BAACKTMN2szy5P3VGZ3RGZ9Q/AAAAP04AAAAAAAAAAZ8MAAC+AQAAqsAXVz/ouD91Rmd0RmfUPwAAAD9eAAAAAAAAAAGgDAAAvgEAAMg0bDfLk7g/dUZndEZn1D8AAAA/XgAAAAAAAAABoQwAAL4BAADoqMAXVz+4P3VGZ3RGZ9Q/AAAAP14AAAAAAAAAAaIMAAC+AQAACB0V+OLqtz91Rmd0RmfUPwAAAD9eAAAAAAAAAAGjDAAAvgEAACiRadhulrc/dUZndEZn1D8AAAA/bQAAAAAAAAABpAwAAL4BAABGBb64+kG3P3VGZ3RGZ9Q/AAAAP20AAAAAAAAAAaUMAAC+AQAAZnkSmYbttj81SIM0SIPUPwAAAD99AAAAAAAAAAGmDAAAvgEAAIbtZnkSmbY/9Umf9Emf1D8AAAA/fQAAAAAAAAABpwwAAL4BAACmYbtZnkS2P/VJn/RJn9Q/AAAAP4wAAAAAAAAAAagMAAC+AQAAxtUPOirwtT+1S7u0S7vUPwAAAD+cAAAAAAAAAAGpDAAAvgEAAORJZBq2m7U/dU3XdE3X1D8AAAA/nAAAAAAAAAABqgwAAL4BAAAEvrj6QUe1PzZP8zRP89Q/AAAAP6wAAAAAAAAAAasMAAC+AQAAJDIN283ytD/2UA/1UA/VPwAAAD+sAAAAAAAAAAGsDAAAvgEAACQyDdvN8rQ/tlIrtVIr1T8AAAA/uwAAAAAAAAABrQwAAL4BAAAkMg3bzfK0P3ZUR3VUR9U/AAAAP7sAAAAAAAAAAa4MAAC+AQAAJDIN283ytD81VmM1VmPVPwAAAD+7AAAAAAAAAAGvDAAAvgEAACQyDdvN8rQ/9Vd/9Vd/1T8AAAA/uwAAAAAAAAABsAwAAL4BAAAkMg3bzfK0P7ZZm7VZm9U/AAAAP7sAAAAAAAAAAbEMAAC+AQAAJDIN283ytD82XdM1XdPVPwAAAD/LAAAAAAAAAAGyDAAAvgEAACQyDdvN8rQ/tmALtmAL1j8AAAA/ywAAAAAAAAABswwAAL4BAAAkMg3bzfK0P3ZiJ3ZiJ9Y/AAAAP9sAAAAAAAAAAbQMAAC+AQAAJDIN283ytD/3ZV/2ZV/WPwAAAD/bAAAAAAAAAAG1DAAAvgEAACQyDdvN8rQ/d2mXdmmX1j8AAAA/2wAAAAAAAAABtgwAAL4BAAAkMg3bzfK0PzdrszZrs9Y/AAAAP9sAAAAAAAAAAbcMAAC+AQAAJDIN283ytD94cAd3cAfXPwAAAD/qAAAAAAAAAAG4DAAAvgEAACQyDdvN8rQ/OHIjN3Ij1z8AAAA/6gAAAAAAAAABuQwAAL4BAAAkMg3bzfK0P7h1W7d1W9c/AAAAP+oAAAAAAAAAAboMAAC+AQAAJDIN283ytD83eZM3eZPXPwAAAD/qAAAAAAAAAAG7DAAAvgEAACQyDdvN8rQ/uHzLt3zL1z8AAAA/+gAAAAAAAAABvAwAAL4BAAAkMg3bzfK0P3h+53d+59c/AAAAP/oAAAAAAAAAAb0MAAC+AQAAJDIN283ytD84gAM4gAPYPwAAAD/6AAAAAAAAAAG+DAAAvgEAACQyDdvN8rQ/+IEf+IEf2D8AAAA/+gAAAAAAAAABvwwAAL4BAAAkMg3bzfK0P7iDO7iDO9g/AAAAPwkBAAAAAAAAAcAMAAC+AQAAJDIN283ytD95hVd4hVfYPwAAAD8JAQAAAAAAAAHBDAAAvgEAAAS+uPpBR7U/OYdzOIdz2D8AAAA/CQEAAAAAAAABwgwAAL4BAAAEvrj6QUe1P/mIj/iIj9g/AAAAPwkBAAAAAAAAAcMMAAC+AQAA5ElkGrabtT+5iqu4iqvYPwAAAD8ZAQAAAAAAAAHEDAAAvgEAAMbVDzoq8LU/uYqruIqr2D8AAAA/GQEAAAAAAAABxQwAAL4BAACmYbtZnkS2P3mMx3iMx9g/AAAAPykBAAAAAAAAAcYMAAC+AQAAhu1meRKZtj95jMd4jMfYPwAAAD8pAQAAAAAAAAHHDAAAvgEAAEYFvrj6Qbc/eYzHeIzH2D8AAAA/OAEAAAAAAAAByAwAAL4BAAAokWnYbpa3P3mMx3iMx9g/AAAAPzgBAAAAAAAAAckMAAC+AQAA6KjAF1c/uD95jMd4jMfYPwAAAD84AQAAAAAAAAHKDAAAvgEAAMg0bDfLk7g/eYzHeIzH2D8AAAA/SAEAAAAAAAABywwAAL4BAACqwBdXP+i4P3mMx3iMx9g/AAAAP0gBAAAAAAAAAcwMAAC+AQAAikzDdrM8uT95jMd4jMfYPwAAAD9YAQAAAAAAAAHNDAAAvgEAAGrYbpYnkbk/eYzHeIzH2D8AAAA/WAEAAAAAAAABzgwAAL4BAABKZBq2m+W5P3mMx3iMx9g/AAAAP1gBAAAAAAAAAc8MAAC+AQAADHxx9YOOuj+5iqu4iqvYPwAAAD9nAQAAAAAAAAHQDAAAvgEAAAx8cfWDjro/OYdzOIdz2D8AAAA/ZwEAAAAAAAAB0QwAAL4BAADsBx0V+OK6P3mFV3iFV9g/AAAAP2cBAAAAAAAAAdIMAAC+AQAAzJPINGw3uz/4gR/4gR/YPwAAAD9nAQAAAAAAAAHTDAAAvgEAAMyTyDRsN7s/eH7nd37n1z8AAAA/dwEAAAAAAAAB1AwAAL4BAACsH3RU4Iu7P/l6r/d6r9c/AAAAP3cBAAAAAAAAAdUMAAC+AQAAjKsfdFTguz94d3d3d3fXPwAAAD93AQAAAAAAAAHWDAAAvgEAAG43y5PINLw/+HM/93M/1z8AAAA/dwEAAAAAAAAB1wwAAL4BAABOw3azPIm8P3hwB3dwB9c/AAAAP4YBAAAAAAAAAdgMAAC+AQAATsN2szyJvD+4buu2buvWPwAAAD+GAQAAAAAAAAHZDAAAvgEAAC5PItOw3bw/92zP9mzP1j8AAAA/hgEAAAAAAAAB2gwAAL4BAAAuTyLTsN28P3dpl3Zpl9Y/AAAAP5YBAAAAAAAAAdsMAAC+AQAADNvN8iQyvT/3ZV/2ZV/WPwAAAD+WAQAAAAAAAAHcDAAAvgEAAAzbzfIkMr0/N2RDNmRD1j8AAAA/lgEAAAAAAAAB3QwAAL4BAAAM283yJDK9P3ZiJ3ZiJ9Y/AAAAP6YBAAAAAAAAAd4MAAC+AQAADNvN8iQyvT+2YAu2YAvWPwAAAD+mAQAAAAAAAAHfDAAAvgEAAAzbzfIkMr0/9l7v9V7v1T8AAAA/pgEAAAAAAAAB4AwAAL4BAAAM283yJDK9PzZd0zVd09U/AAAAP7UBAAAAAAAAAeEMAAC+AQAADNvN8iQyvT92W7d1W7fVPwAAAD+1AQAAAAAAAAHiDAAAvgEAAAzbzfIkMr0/9Vd/9Vd/1T8AAAA/tQEAAAAAAAAB4wwAAL4BAAAM283yJDK9PzVWYzVWY9U/AAAAP8UBAAAAAAAAAeQMAAC+AQAADNvN8iQyvT92VEd1VEfVPwAAAD/FAQAAAAAAAAHlDAAAvgEAAAzbzfIkMr0/tlIrtVIr1T8AAAA/1QEAAAAAAAAB5gwAAL4BAAAM283yJDK9P/ZQD/VQD9U/AAAAP9UBAAAAAAAAAecMAAC+AQAADNvN8iQyvT82T/M0T/PUPwAAAD/kAQAAAAAAAAHoDAAAvgEAAAzbzfIkMr0/dU3XdE3X1D8AAAA/5AEAAAAAAAAB6QwAAL4BAAAuTyLTsN28P3VN13RN19Q/AAAAP/QBAAAAAAAAAeoMAAC+AQAATsN2szyJvD91Tdd0TdfUPwAAAD8DAgAAAAAAAAHrDAAAvgEAAG43y5PINLw/dU3XdE3X1D8AAAA/MgIAAAAAAAAB7AwAAL4BAADRUYEvrn7IP7Q927M929M/AAAAPwAAAAAAAAAAAe0MAAC+AQAA4YurH3RUyD/0O7/zO7/TPwAAAD8AAAAAAAAAAAHuDAAAvgEAAAEAAAAAAMg/NDqjMzqj0z8AAAA/EAAAAAAAAAAB7wwAAL4BAAAROirwxdXHPzQ6ozM6o9M/AAAAPxAAAAAAAAAAAfAMAAC+AQAAIXRU4Iurxz80OqMzOqPTPwAAAD8QAAAAAAAAAAHxDAAAvgEAADGuftBRgcc/NDqjMzqj0z8AAAA/EAAAAAAAAAAB8gwAAL4BAABB6KjAF1fHPzQ6ozM6o9M/AAAAPyAAAAAAAAAAAfMMAAC+AQAAX1z9oKMCxz80OqMzOqPTPwAAAD8gAAAAAAAAAAH0DAAAvgEAAG+WJ5Fp2MY/NDqjMzqj0z8AAAA/IAAAAAAAAAAB9QwAAL4BAAB/0FGBL67GPzQ6ozM6o9M/AAAAPy8AAAAAAAAAAfYMAAC+AQAAjwp8cfWDxj80OqMzOqPTPwAAAD8vAAAAAAAAAAH3DAAAvgEAAJ9EpmG7WcY/NDqjMzqj0z8AAAA/LwAAAAAAAAAB+AwAAL4BAACvftBRgS/GPzQ6ozM6o9M/AAAAPy8AAAAAAAAAAfkMAAC+AQAAv7j6QUcFxj80OqMzOqPTPwAAAD8/AAAAAAAAAAH6DAAAvgEAAM/yJDIN28U/NDqjMzqj0z8AAAA/PwAAAAAAAAAB+wwAAL4BAADfLE8i07DFPzQ6ozM6o9M/AAAAPz8AAAAAAAAAAfwMAAC+AQAA7WZ5EpmGxT80OqMzOqPTPwAAAD9OAAAAAAAAAAH9DAAAvgEAAA3bzfIkMsU/NDqjMzqj0z8AAAA/TgAAAAAAAAAB/gwAAL4BAAAdFfji6gfFP/Q7v/M7v9M/AAAAP04AAAAAAAAAAf8MAAC+AQAALU8i07DdxD90P/dzP/fTPwAAAD9eAAAAAAAAAAEADQAAvgEAAC1PItOw3cQ/NEETNEET1D8AAAA/XgAAAAAAAAABAQ0AAL4BAAAtTyLTsN3EP7VES7RES9Q/AAAAP14AAAAAAAAAAQINAAC+AQAAPYlMw3azxD81SIM0SIPUPwAAAD9eAAAAAAAAAAEDDQAAvgEAAE3DdrM8icQ/9Umf9Emf1D8AAAA/bgAAAAAAAAABBA0AAL4BAABd/aCjAl/EP3VN13RN19Q/AAAAP24AAAAAAAAAAQUNAAC+AQAAXf2gowJfxD/2UA/1UA/VPwAAAD9uAAAAAAAAAAEGDQAAvgEAAF39oKMCX8Q/dlRHdVRH1T8AAAA/fQAAAAAAAAABBw0AAL4BAABd/aCjAl/EP/VXf/VXf9U/AAAAP30AAAAAAAAAAQgNAAC+AQAAXf2gowJfxD+2WZu1WZvVPwAAAD99AAAAAAAAAAEJDQAAvgEAAF39oKMCX8Q/9l7v9V7v1T8AAAA/fQAAAAAAAAABCg0AAL4BAABd/aCjAl/EP7ZgC7ZgC9Y/AAAAP40AAAAAAAAAAQsNAAC+AQAAXf2gowJfxD83ZEM2ZEPWPwAAAD+NAAAAAAAAAAEMDQAAvgEAAF39oKMCX8Q/92Vf9mVf1j8AAAA/jQAAAAAAAAABDQ0AAL4BAABd/aCjAl/EP3dpl3Zpl9Y/AAAAP40AAAAAAAAAAQ4NAAC+AQAAXf2gowJfxD/3bM/2bM/WPwAAAD+dAAAAAAAAAAEPDQAAvgEAAF39oKMCX8Q/uG7rtm7r1j8AAAA/nQAAAAAAAAABEA0AAL4BAABd/aCjAl/EP3hwB3dwB9c/AAAAP50AAAAAAAAAARENAAC+AQAATcN2szyJxD/4cz/3cz/XPwAAAD+sAAAAAAAAAAESDQAAvgEAAC1PItOw3cQ/uHVbt3Vb1z8AAAA/rAAAAAAAAAABEw0AAL4BAAAdFfji6gfFP3h3d3d3d9c/AAAAP6wAAAAAAAAAARQNAAC+AQAADdvN8iQyxT94d3d3d3fXPwAAAD+8AAAAAAAAAAEVDQAAvgEAAP2gowJfXMU/eHd3d3d31z8AAAA/vAAAAAAAAAABFg0AAL4BAADtZnkSmYbFPzd5kzd5k9c/AAAAP7wAAAAAAAAAARcNAAC+AQAAz/IkMg3bxT/5eq/3eq/XPwAAAD/LAAAAAAAAAAEYDQAAvgEAAL+4+kFHBcY/+Xqv93qv1z8AAAA/ywAAAAAAAAABGQ0AAL4BAACfRKZhu1nGP7h8y7d8y9c/AAAAP8sAAAAAAAAAARoNAAC+AQAAf9BRgS+uxj+4fMu3fMvXPwAAAD/LAAAAAAAAAAEbDQAAvgEAAF9c/aCjAsc/uHzLt3zL1z8AAAA/2wAAAAAAAAABHA0AAL4BAABPItOw3SzHP7h8y7d8y9c/AAAAP9sAAAAAAAAAAR0NAAC+AQAAIXRU4Iurxz+4fMu3fMvXPwAAAD/bAAAAAAAAAAEeDQAAvgEAAPHF1Q86Ksg/uHzLt3zL1z8AAAA/6wAAAAAAAAABHw0AAL4BAACz3SxPItPIP7h8y7d8y9c/AAAAP+sAAAAAAAAAASANAAC+AQAAcfWDjgp8yT/5eq/3eq/XPwAAAD/rAAAAAAAAAAEhDQAAvgEAADEN283yJMo/eHd3d3d31z8AAAA/6wAAAAAAAAABIg0AAL4BAADj6gcdFfjKP/hzP/dzP9c/AAAAP+sAAAAAAAAAASMNAAC+AQAAowJfXP2gyz94cAd3cAfXPwAAAD/6AAAAAAAAAAEkDQAAvgEAAGUatpvlScw/92zP9mzP1j8AAAA/+gAAAAAAAAABJQ0AAL4BAAAlMg3bzfLMP7dne7Zne9Y/AAAAP/oAAAAAAAAAASYNAAC+AQAA9YOOCnxxzT83ZEM2ZEPWPwAAAD8KAQAAAAAAAAEnDQAAvgEAAMfVDzoq8M0/tmALtmAL1j8AAAA/CgEAAAAAAAABKA0AAL4BAACXJ5Fp2G7OP/Ze7/Ve79U/AAAAPwoBAAAAAAAAASkNAAC+AQAAh+1meRKZzj92W7d1W7fVPwAAAD8KAQAAAAAAAAEqDQAAvgEAAGd5EpmG7c4/dlu3dVu31T8AAAA/GgEAAAAAAAABKw0AAL4BAABXP+iowBfPP/VXf/VXf9U/AAAAPxoBAAAAAAAAASwNAAC+AQAAVz/oqMAXzz81VmM1VmPVPwAAAD8aAQAAAAAAAAEtDQAAvgEAAFc/6KjAF88/tlIrtVIr1T8AAAA/KQEAAAAAAAABLg0AAL4BAABXP+iowBfPP/ZQD/VQD9U/AAAAPykBAAAAAAAAAS8NAAC+AQAAVz/oqMAXzz91Tdd0TdfUPwAAAD8pAQAAAAAAAAEwDQAAvgEAAFc/6KjAF88/tUu7tEu71D8AAAA/KQEAAAAAAAABMQ0AAL4BAABXP+iowBfPPzVIgzRIg9Q/AAAAPzkBAAAAAAAAATINAAC+AQAAVz/oqMAXzz91Rmd0RmfUPwAAAD85AQAAAAAAAAEzDQAAvgEAAFc/6KjAF88/9UIv9EIv1D8AAAA/OQEAAAAAAAABNA0AAL4BAABXP+iowBfPP3Q/93M/99M/AAAAPzkBAAAAAAAAATUNAAC+AQAAVz/oqMAXzz+0PduzPdvTPwAAAD9IAQAAAAAAAAE2DQAAvgEAAFc/6KjAF88/9Du/8zu/0z8AAAA/SAEAAAAAAAABNw0AAL4BAABXP+iowBfPP3Q4h3M4h9M/AAAAP1gBAAAAAAAAATgNAAC+AQAAd7M8iUzDzj+zNmuzNmvTPwAAAD9YAQAAAAAAAAE5DQAAvgEAAIftZnkSmc4/8zRP8zRP0z8AAAA/WAEAAAAAAAABOg0AAL4BAACXJ5Fp2G7OPzMzMzMzM9M/AAAAP2gBAAAAAAAAATsNAAC+AQAAp2G7WZ5Ezj90MRdzMRfTPwAAAD9oAQAAAAAAAAE8DQAAvgEAAKdhu1meRM4/tC/7si/70j8AAAA/dwEAAAAAAAABPQ0AAL4BAAC3m+VJZBrOP7Qv+7Iv+9I/AAAAP3cBAAAAAAAAAT4NAAC+AQAAt5vlSWQazj/0Ld/yLd/SPwAAAD93AQAAAAAAAAE/DQAAvgEAAMfVDzoq8M0/MyzDMizD0j8AAAA/dwEAAAAAAAABQA0AAL4BAADXDzoq8MXNPzMswzIsw9I/AAAAP4cBAAAAAAAAAUENAAC+AQAA5UlkGrabzT8zLMMyLMPSPwAAAD+XAQAAAAAAAAFCDQAAvgEAAPWDjgp8cc0/MyzDMizD0j8AAAA/pgEAAAAAAAABQw0AAL4BAAD1g44KfHHNP/Qt3/It39I/AAAAP6YBAAAAAAAAAUQNAAC+AQAAxtUPOirw0T/1Qi/0Qi/UPwAAAD8AAAAAAAAAAAFFDQAAvgEAAM7yJDIN29E/9UIv9EIv1D8AAAA/AAAAAAAAAAABRg0AAL4BAADWDzoq8MXRP/VCL/RCL9Q/AAAAPwAAAAAAAAAAAUcNAAC+AQAA3ixPItOw0T/1Qi/0Qi/UPwAAAD8QAAAAAAAAAAFIDQAAvgEAAOZJZBq2m9E/9UIv9EIv1D8AAAA/EAAAAAAAAAABSQ0AAL4BAADuZnkSmYbRP/VCL/RCL9Q/AAAAPx8AAAAAAAAAAUoNAAC+AQAA9oOOCnxx0T/1Qi/0Qi/UPwAAAD8fAAAAAAAAAAFLDQAAvgEAAP6gowJfXNE/9UIv9EIv1D8AAAA/HwAAAAAAAAABTA0AAL4BAAAEvrj6QUfRP/VCL/RCL9Q/AAAAPx8AAAAAAAAAAU0NAAC+AQAADNvN8iQy0T/1Qi/0Qi/UPwAAAD8vAAAAAAAAAAFODQAAvgEAABT44uoHHdE/9UIv9EIv1D8AAAA/LwAAAAAAAAABTw0AAL4BAAAcFfji6gfRP/VCL/RCL9Q/AAAAPy8AAAAAAAAAAVANAAC+AQAAJDIN283y0D/1Qi/0Qi/UPwAAAD8+AAAAAAAAAAFRDQAAvgEAADRsN8uTyNA/9UIv9EIv1D8AAAA/PgAAAAAAAAABUg0AAL4BAABGpmG7WZ7QP/VCL/RCL9Q/AAAAPz4AAAAAAAAAAVMNAAC+AQAAVuCLqx900D/1Qi/0Qi/UPwAAAD9OAAAAAAAAAAFUDQAAvgEAAFz9oKMCX9A/9UIv9EIv1D8AAAA/TgAAAAAAAAABVQ0AAL4BAABkGrab5UnQP/VCL/RCL9Q/AAAAP04AAAAAAAAAAVYNAAC+AQAAdFTgi6sf0D/1Qi/0Qi/UPwAAAD9eAAAAAAAAAAFXDQAAvgEAAHxx9YOOCtA/tURLtERL1D8AAAA/XgAAAAAAAAABWA0AAL4BAAAJHRX44urPP7VES7RES9Q/AAAAP14AAAAAAAAAAVkNAAC+AQAACR0V+OLqzz81SIM0SIPUPwAAAD9tAAAAAAAAAAFaDQAAvgEAAAkdFfji6s8/9Umf9Emf1D8AAAA/bQAAAAAAAAABWw0AAL4BAAAZVz/oqMDPP7VLu7RLu9Q/AAAAP20AAAAAAAAAAVwNAAC+AQAAGVc/6KjAzz82T/M0T/PUPwAAAD9tAAAAAAAAAAFdDQAAvgEAACmRadhuls8/Nk/zNE/z1D8AAAA/fQAAAAAAAAABXg0AAL4BAAApkWnYbpbPP7ZSK7VSK9U/AAAAP30AAAAAAAAAAV8NAAC+AQAAKZFp2G6Wzz81VmM1VmPVPwAAAD99AAAAAAAAAAFgDQAAvgEAACmRadhuls8/9Vd/9Vd/1T8AAAA/jQAAAAAAAAABYQ0AAL4BAAApkWnYbpbPP3Zbt3Vbt9U/AAAAP40AAAAAAAAAAWINAAC+AQAAKZFp2G6Wzz82XdM1XdPVPwAAAD+NAAAAAAAAAAFjDQAAvgEAACmRadhuls8/9l7v9V7v1T8AAAA/nAAAAAAAAAABZA0AAL4BAAApkWnYbpbPP3ZiJ3ZiJ9Y/AAAAP5wAAAAAAAAAAWUNAAC+AQAAKZFp2G6Wzz/3ZV/2ZV/WPwAAAD+cAAAAAAAAAAFmDQAAvgEAACmRadhuls8/d2mXdmmX1j8AAAA/nAAAAAAAAAABZw0AAL4BAAApkWnYbpbPPzdrszZrs9Y/AAAAP5wAAAAAAAAAAWgNAAC+AQAAKZFp2G6Wzz+4buu2buvWPwAAAD+sAAAAAAAAAAFpDQAAvgEAACmRadhuls8/eHAHd3AH1z8AAAA/rAAAAAAAAAABag0AAL4BAAApkWnYbpbPPzhyIzdyI9c/AAAAP6wAAAAAAAAAAWsNAAC+AQAAKZFp2G6Wzz+4dVu3dVvXPwAAAD+7AAAAAAAAAAFsDQAAvgEAACmRadhuls8/N3mTN3mT1z8AAAA/uwAAAAAAAAABbQ0AAL4BAAAZVz/oqMDPP/l6r/d6r9c/AAAAP7sAAAAAAAAAAW4NAAC+AQAACR0V+OLqzz94fud3fufXPwAAAD/LAAAAAAAAAAFvDQAAvgEAAHRU4IurH9A/OIADOIAD2D8AAAA/ywAAAAAAAAABcA0AAL4BAABkGrab5UnQP/iBH/iBH9g/AAAAP8sAAAAAAAAAAXENAAC+AQAAXP2gowJf0D+4gzu4gzvYPwAAAD/LAAAAAAAAAAFyDQAAvgEAAE7DdrM8idA/uIM7uIM72D8AAAA/2wAAAAAAAAABcw0AAL4BAAA+iUzDdrPQP3mFV3iFV9g/AAAAP9sAAAAAAAAAAXQNAAC+AQAALE8i07Dd0D95hVd4hVfYPwAAAD/bAAAAAAAAAAF1DQAAvgEAABT44uoHHdE/OYdzOIdz2D8AAAA/2wAAAAAAAAABdg0AAL4BAAAEvrj6QUfRPzmHcziHc9g/AAAAP+oAAAAAAAAAAXcNAAC+AQAA7mZ5EpmG0T/5iI/4iI/YPwAAAD/qAAAAAAAAAAF4DQAAvgEAANYPOirwxdE/+YiP+IiP2D8AAAA/6gAAAAAAAAABeQ0AAL4BAADO8iQyDdvRP7mKq7iKq9g/AAAAP+oAAAAAAAAAAXoNAAC+AQAAtpvlSWQa0j+5iqu4iqvYPwAAAD/6AAAAAAAAAAF7DQAAvgEAAK5+0FGBL9I/uYqruIqr2D8AAAA/+gAAAAAAAAABfA0AAL4BAACWJ5Fp2G7SP7mKq7iKq9g/AAAAP/oAAAAAAAAAAX0NAAC+AQAAhu1meRKZ0j+5iqu4iqvYPwAAAD/6AAAAAAAAAAF+DQAAvgEAAHazPIlMw9I/uYqruIqr2D8AAAA/CgEAAAAAAAABfw0AAL4BAABoeRKZhu3SP/mIj/iIj9g/AAAAPwoBAAAAAAAAAYANAAC+AQAAYFz9oKMC0z95hVd4hVfYPwAAAD8KAQAAAAAAAAGBDQAAvgEAAFAi07DdLNM/uIM7uIM72D8AAAA/GQEAAAAAAAABgg0AAL4BAABIBb64+kHTPziAAziAA9g/AAAAPxkBAAAAAAAAAYMNAAC+AQAAQOiowBdX0z+4fMu3fMvXPwAAAD8ZAQAAAAAAAAGEDQAAvgEAADjLk8g0bNM/+Xqv93qv1z8AAAA/GQEAAAAAAAABhQ0AAL4BAAA4y5PINGzTP3h3d3d3d9c/AAAAPxkBAAAAAAAAAYYNAAC+AQAAMK5+0FGB0z+4dVu3dVvXPwAAAD8pAQAAAAAAAAGHDQAAvgEAADCuftBRgdM/OHIjN3Ij1z8AAAA/KQEAAAAAAAABiA0AAL4BAAAokWnYbpbTP7hu67Zu69Y/AAAAPykBAAAAAAAAAYkNAAC+AQAAKJFp2G6W0z83a7M2a7PWPwAAAD8pAQAAAAAAAAGKDQAAvgEAACiRadhultM/t2d7tmd71j8AAAA/OAEAAAAAAAABiw0AAL4BAAAokWnYbpbTP/dlX/ZlX9Y/AAAAPzgBAAAAAAAAAYwNAAC+AQAAKJFp2G6W0z92Yid2YifWPwAAAD84AQAAAAAAAAGNDQAAvgEAACiRadhultM/tmALtmAL1j8AAAA/SAEAAAAAAAABjg0AAL4BAAAokWnYbpbTPzZd0zVd09U/AAAAP0gBAAAAAAAAAY8NAAC+AQAAKJFp2G6W0z92W7d1W7fVPwAAAD9IAQAAAAAAAAGQDQAAvgEAACiRadhultM/9Vd/9Vd/1T8AAAA/SAEAAAAAAAABkQ0AAL4BAAAokWnYbpbTPzVWYzVWY9U/AAAAP0gBAAAAAAAAAZINAAC+AQAAKJFp2G6W0z92VEd1VEfVPwAAAD9YAQAAAAAAAAGTDQAAvgEAACiRadhultM/9lAP9VAP1T8AAAA/WAEAAAAAAAABlA0AAL4BAAAokWnYbpbTP3VN13RN19Q/AAAAP2cBAAAAAAAAAZUNAAC+AQAAKJFp2G6W0z/1SZ/0SZ/UPwAAAD9nAQAAAAAAAAGWDQAAvgEAACiRadhultM/NUiDNEiD1D8AAAA/ZwEAAAAAAAABlw0AAL4BAAAwrn7QUYHTP3VGZ3RGZ9Q/AAAAP3cBAAAAAAAAAZgNAAC+AQAAOMuTyDRs0z+1REu0REvUPwAAAD93AQAAAAAAAAGZDQAAvgEAADjLk8g0bNM/9UIv9EIv1D8AAAA/dwEAAAAAAAABmg0AAL4BAABIBb64+kHTP3Q/93M/99M/AAAAP3cBAAAAAAAAAZsNAAC+AQAASAW+uPpB0z/0O7/zO7/TPwAAAD+HAQAAAAAAAAGcDQAAvgEAAFg/6KjAF9M/NDqjMzqj0z8AAAA/hwEAAAAAAAABnQ0AAL4BAABoeRKZhu3SP7M2a7M2a9M/AAAAP4cBAAAAAAAAAZ4NAAC+AQAAaHkSmYbt0j/zNE/zNE/TPwAAAD+HAQAAAAAAAAGfDQAAvgEAAHazPIlMw9I/MzMzMzMz0z8AAAA/lgEAAAAAAAABoA0AAL4BAAB+0FGBL67SPzMzMzMzM9M/AAAAP5YBAAAAAAAAAaENAAC+AQAAftBRgS+u0j90MRdzMRfTPwAAAD+WAQAAAAAAAAGiDQAAvgEAAIbtZnkSmdI/tC/7si/70j8AAAA/lgEAAAAAAAABow0AAL4BAACOCnxx9YPSP7Qv+7Iv+9I/AAAAP6YBAAAAAAAAAaQNAAC+AQAAlieRadhu0j+0L/uyL/vSPwAAAD+1AQAAAAAAAAGlDQAAvgEAAJ5EpmG7WdI/tC/7si/70j8AAAA/xQEAAAAAAAABpg0AAL4BAACmYbtZnkTSP7Qv+7Iv+9I/AAAAP9UBAAAAAAAAAacNAAC+AQAArn7QUYEv0j+0L/uyL/vSPwAAAD/kAQAAAAAAAAGoDQAAvgEAALab5UlkGtI/tC/7si/70j8AAAA/9AEAAAAAAAABqQ0AAL4BAABvlieRadjgP7VLu7RLu9Q/AAAAPwAAAAAAAAAAAaoNAAC+AQAAb5YnkWnY4D/1SZ/0SZ/UPwAAAD8QAAAAAAAAAAGrDQAAvgEAAPMkMg3bzeA/NUiDNEiD1D8AAAA/EAAAAAAAAAABrA0AAL4BAAB3szyJTMPgPzVIgzRIg9Q/AAAAPyAAAAAAAAAAAa0NAAC+AQAAd7M8iUzD4D91Rmd0RmfUPwAAAD8gAAAAAAAAAAGuDQAAvgEAAH/QUYEvruA/tURLtERL1D8AAAA/IAAAAAAAAAABrw0AAL4BAAADX1z9oKPgP7VES7RES9Q/AAAAPy8AAAAAAAAAAbANAAC+AQAAh+1meRKZ4D/1Qi/0Qi/UPwAAAD8vAAAAAAAAAAGxDQAAvgEAAAt8cfWDjuA/9UIv9EIv1D8AAAA/LwAAAAAAAAABsg0AAL4BAACPCnxx9YPgP/VCL/RCL9Q/AAAAPz8AAAAAAAAAAbMNAAC+AQAAlyeRadhu4D/1Qi/0Qi/UPwAAAD8/AAAAAAAAAAG0DQAAvgEAAJ9EpmG7WeA/9UIv9EIv1D8AAAA/PwAAAAAAAAABtQ0AAL4BAAAi07DdLE/gP/VCL/RCL9Q/AAAAP08AAAAAAAAAAbYNAAC+AQAAp2G7WZ5E4D/1Qi/0Qi/UPwAAAD9PAAAAAAAAAAG3DQAAvgEAACrwxdUPOuA/9UIv9EIv1D8AAAA/TwAAAAAAAAABuA0AAL4BAACvftBRgS/gP/VCL/RCL9Q/AAAAP14AAAAAAAAAAbkNAAC+AQAAMg3bzfIk4D/1Qi/0Qi/UPwAAAD9eAAAAAAAAAAG6DQAAvgEAALeb5UlkGuA/9UIv9EIv1D8AAAA/XgAAAAAAAAABuw0AAL4BAAA6KvDF1Q/gP/VCL/RCL9Q/AAAAP14AAAAAAAAAAbwNAAC+AQAAvrj6QUcF4D/1Qi/0Qi/UPwAAAD9eAAAAAAAAAAG9DQAAvgEAAISOCnxx9d8/9UIv9EIv1D8AAAA/bgAAAAAAAAABvg0AAL4BAACMqx90VODfP/VCL/RCL9Q/AAAAP24AAAAAAAAAAb8NAAC+AQAAlMg0bDfL3z/1Qi/0Qi/UPwAAAD99AAAAAAAAAAHADQAAvgEAAJzlSWQatt8/tURLtERL1D8AAAA/fQAAAAAAAAABwQ0AAL4BAACc5UlkGrbfP3VGZ3RGZ9Q/AAAAP30AAAAAAAAAAcINAAC+AQAApAJfXP2g3z81SIM0SIPUPwAAAD99AAAAAAAAAAHDDQAAvgEAAKwfdFTgi98/9Umf9Emf1D8AAAA/jQAAAAAAAAABxA0AAL4BAAC2PIlMw3bfP7VLu7RLu9Q/AAAAP40AAAAAAAAAAcUNAAC+AQAAtjyJTMN23z82T/M0T/PUPwAAAD+NAAAAAAAAAAHGDQAAvgEAALY8iUzDdt8/9lAP9VAP1T8AAAA/jQAAAAAAAAABxw0AAL4BAAC8WZ5EpmHfP3ZUR3VUR9U/AAAAP50AAAAAAAAAAcgNAAC+AQAAvFmeRKZh3z+2WZu1WZvVPwAAAD+dAAAAAAAAAAHJDQAAvgEAAMZ2szyJTN8/dlu3dVu31T8AAAA/nQAAAAAAAAAByg0AAL4BAADGdrM8iUzfP/Ze7/Ve79U/AAAAP50AAAAAAAAAAcsNAAC+AQAAxnazPIlM3z92Yid2YifWPwAAAD+sAAAAAAAAAAHMDQAAvgEAAMZ2szyJTN8/t2d7tmd71j8AAAA/rAAAAAAAAAABzQ0AAL4BAADGdrM8iUzfPzdrszZrs9Y/AAAAP6wAAAAAAAAAAc4NAAC+AQAAxnazPIlM3z/3bM/2bM/WPwAAAD+sAAAAAAAAAAHPDQAAvgEAAMZ2szyJTN8/OHIjN3Ij1z8AAAA/vAAAAAAAAAAB0A0AAL4BAADGdrM8iUzfP/hzP/dzP9c/AAAAP7wAAAAAAAAAAdENAAC+AQAAxnazPIlM3z94d3d3d3fXPwAAAD+8AAAAAAAAAAHSDQAAvgEAAMZ2szyJTN8/N3mTN3mT1z8AAAA/vAAAAAAAAAAB0w0AAL4BAAC8WZ5EpmHfP7h8y7d8y9c/AAAAP8wAAAAAAAAAAdQNAAC+AQAAvFmeRKZh3z94fud3fufXPwAAAD/MAAAAAAAAAAHVDQAAvgEAALY8iUzDdt8/OIADOIAD2D8AAAA/zAAAAAAAAAAB1g0AAL4BAACsH3RU4IvfP/iBH/iBH9g/AAAAP8wAAAAAAAAAAdcNAAC+AQAArB90VOCL3z+4gzu4gzvYPwAAAD/bAAAAAAAAAAHYDQAAvgEAAKQCX1z9oN8/uIM7uIM72D8AAAA/2wAAAAAAAAAB2Q0AAL4BAACc5UlkGrbfP3mFV3iFV9g/AAAAP9sAAAAAAAAAAdoNAAC+AQAAnOVJZBq23z85h3M4h3PYPwAAAD/oAAAAAAAAAAHbDQAAvgEAAJTINGw3y98/OYdzOIdz2D8AAAA/6AAAAAAAAAAB3A0AAL4BAACMqx90VODfPzmHcziHc9g/AAAAP+gAAAAAAAAAAd0NAAC+AQAAhI4KfHH13z85h3M4h3PYPwAAAD/3AAAAAAAAAAHeDQAAvgEAADoq8MXVD+A/OYdzOIdz2D8AAAA/9wAAAAAAAAAB3w0AAL4BAAC3m+VJZBrgPzmHcziHc9g/AAAAP/cAAAAAAAAAAeANAAC+AQAAMg3bzfIk4D85h3M4h3PYPwAAAD8HAQAAAAAAAAHhDQAAvgEAAK9+0FGBL+A/OYdzOIdz2D8AAAA/BwEAAAAAAAAB4g0AAL4BAACnYbtZnkTgPzmHcziHc9g/AAAAPwcBAAAAAAAAAeMNAAC+AQAAGrab5Ulk4D85h3M4h3PYPwAAAD8HAQAAAAAAAAHkDQAAvgEAAJcnkWnYbuA/OYdzOIdz2D8AAAA/FwEAAAAAAAAB5Q0AAL4BAAALfHH1g47gP3mFV3iFV9g/AAAAPxcBAAAAAAAAAeYNAAC+AQAAh+1meRKZ4D+4gzu4gzvYPwAAAD8XAQAAAAAAAAHnDQAAvgEAAH/QUYEvruA/+IEf+IEf2D8AAAA/FwEAAAAAAAAB6A0AAL4BAAB3szyJTMPgPziAAziAA9g/AAAAPyYBAAAAAAAAAekNAAC+AQAA8yQyDdvN4D84gAM4gAPYPwAAAD8mAQAAAAAAAAHqDQAAvgEAAOsHHRX44uA/eH7nd37n1z8AAAA/JgEAAAAAAAAB6w0AAL4BAADj6gcdFfjgP/l6r/d6r9c/AAAAPyYBAAAAAAAAAewNAAC+AQAAYFz9oKMC4T83eZM3eZPXPwAAAD82AQAAAAAAAAHtDQAAvgEAANvN8iQyDeE/eHd3d3d31z8AAAA/NgEAAAAAAAAB7g0AAL4BAABYP+iowBfhP/hzP/dzP9c/AAAAPzYBAAAAAAAAAe8NAAC+AQAA07DdLE8i4T94cAd3cAfXPwAAAD82AQAAAAAAAAHwDQAAvgEAANOw3SxPIuE/92zP9mzP1j8AAAA/RgEAAAAAAAAB8Q0AAL4BAADTsN0sTyLhPzdrszZrs9Y/AAAAP0YBAAAAAAAAAfINAAC+AQAA07DdLE8i4T+3Z3u2Z3vWPwAAAD9GAQAAAAAAAAHzDQAAvgEAANOw3SxPIuE/92Vf9mVf1j8AAAA/VQEAAAAAAAAB9A0AAL4BAADTsN0sTyLhPzdkQzZkQ9Y/AAAAP1UBAAAAAAAAAfUNAAC+AQAA07DdLE8i4T+2YAu2YAvWPwAAAD9VAQAAAAAAAAH2DQAAvgEAANOw3SxPIuE/9l7v9V7v1T8AAAA/VQEAAAAAAAAB9w0AAL4BAADTsN0sTyLhPzZd0zVd09U/AAAAP2UBAAAAAAAAAfgNAAC+AQAA07DdLE8i4T92W7d1W7fVPwAAAD9lAQAAAAAAAAH5DQAAvgEAANOw3SxPIuE/tlmbtVmb1T8AAAA/ZQEAAAAAAAAB+g0AAL4BAADTsN0sTyLhP/VXf/VXf9U/AAAAP2UBAAAAAAAAAfsNAAC+AQAA07DdLE8i4T81VmM1VmPVPwAAAD90AQAAAAAAAAH8DQAAvgEAANOw3SxPIuE/dlRHdVRH1T8AAAA/dAEAAAAAAAAB/Q0AAL4BAADTsN0sTyLhP7ZSK7VSK9U/AAAAP3QBAAAAAAAAAf4NAAC+AQAA07DdLE8i4T/2UA/1UA/VPwAAAD90AQAAAAAAAAH/DQAAvgEAANOw3SxPIuE/Nk/zNE/z1D8AAAA/hAEAAAAAAAABAA4AAL4BAADTsN0sTyLhP3VN13RN19Q/AAAAP4QBAAAAAAAAAQEOAAC+AQAA07DdLE8i4T+1S7u0S7vUPwAAAD+EAQAAAAAAAAECDgAAvgEAANOw3SxPIuE/NUiDNEiD1D8AAAA/lAEAAAAAAAABAw4AAL4BAABYP+iowBfhP3VGZ3RGZ9Q/AAAAP5QBAAAAAAAAAQQOAAC+AQAAYFz9oKMC4T+1REu0REvUPwAAAD+jAQAAAAAAAAEFDgAAvgEAAGh5EpmG7eA/9UIv9EIv1D8AAAA/owEAAAAAAAABBg4AAL4BAADrBx0V+OLgP/VCL/RCL9Q/AAAAP6MBAAAAAAAAAQcOAAC+AQAA8yQyDdvN4D/1Qi/0Qi/UPwAAAD+jAQAAAAAAAAEIDgAAvgEAAHezPIlMw+A/9UIv9EIv1D8AAAA/swEAAAAAAAABCQ4AAL4BAAD7QUcFvrjgP/VCL/RCL9Q/AAAAP7MBAAAAAAAAAQoOAAC+AQAAf9BRgS+u4D/1Qi/0Qi/UPwAAAD/DAQAAAAAAAAELDgAAvgEAAANfXP2go+A/9UIv9EIv1D8AAAA/wwEAAAAAAAABDA4AAL4BAACH7WZ5EpngP/VCL/RCL9Q/AAAAP8MBAAAAAAAAAQ0OAAC+AQAA/qCjAl9c4z+0PduzPdvTPwAAAD8AAAAAAAAAAAEODgAAvgEAAIEvrn7QUeM/tD3bsz3b0z8AAAA/AAAAAAAAAAABDw4AAL4BAAAGvrj6QUfjP7Q927M929M/AAAAPwAAAAAAAAAAARAOAAC+AQAAiUzDdrM84z+0PduzPdvTPwAAAD8QAAAAAAAAAAERDgAAvgEAAA7bzfIkMuM/tD3bsz3b0z8AAAA/EAAAAAAAAAABEg4AAL4BAACRadhulifjP7Q927M929M/AAAAPyAAAAAAAAAAARMOAAC+AQAAFvji6gcd4z+0PduzPdvTPwAAAD8gAAAAAAAAAAEUDgAAvgEAAJmG7WZ5EuM/tD3bsz3b0z8AAAA/IAAAAAAAAAABFQ4AAL4BAAAeFfji6gfjP7Q927M929M/AAAAPy8AAAAAAAAAARYOAAC+AQAAoaMCX1z94j+0PduzPdvTPwAAAD8vAAAAAAAAAAEXDgAAvgEAACYyDdvN8uI/tD3bsz3b0z8AAAA/LwAAAAAAAAABGA4AAL4BAACpwBdXP+jiP7Q927M929M/AAAAPz8AAAAAAAAAARkOAAC+AQAAsd0sTyLT4j+0PduzPdvTPwAAAD8/AAAAAAAAAAEaDgAAvgEAADVsN8uTyOI/dD/3cz/30z8AAAA/TwAAAAAAAAABGw4AAL4BAAA9iUzDdrPiPzRBEzRBE9Q/AAAAP08AAAAAAAAAARwOAAC+AQAARaZhu1me4j+1REu0REvUPwAAAD9PAAAAAAAAAAEdDgAAvgEAAEWmYbtZnuI/dUZndEZn1D8AAAA/XgAAAAAAAAABHg4AAL4BAADJNGw3y5PiP3VGZ3RGZ9Q/AAAAP14AAAAAAAAAAR8OAAC+AQAA0FGBL65+4j/1SZ/0SZ/UPwAAAD9eAAAAAAAAAAEgDgAAvgEAANBRgS+ufuI/tUu7tEu71D8AAAA/bgAAAAAAAAABIQ4AAL4BAADQUYEvrn7iPzZP8zRP89Q/AAAAP24AAAAAAAAAASIOAAC+AQAA0FGBL65+4j/2UA/1UA/VPwAAAD9uAAAAAAAAAAEjDgAAvgEAANBRgS+ufuI/dlRHdVRH1T8AAAA/bgAAAAAAAAABJA4AAL4BAABV4IurH3TiPzVWYzVWY9U/AAAAP30AAAAAAAAAASUOAAC+AQAAVeCLqx904j+2WZu1WZvVPwAAAD99AAAAAAAAAAEmDgAAvgEAANhulieRaeI/dlu3dVu31T8AAAA/fQAAAAAAAAABJw4AAL4BAADYbpYnkWniP/Ze7/Ve79U/AAAAP40AAAAAAAAAASgOAAC+AQAA2G6WJ5Fp4j92Yid2YifWPwAAAD+NAAAAAAAAAAEpDgAAvgEAANhulieRaeI/N2RDNmRD1j8AAAA/jQAAAAAAAAABKg4AAL4BAADYbpYnkWniP7dne7Zne9Y/AAAAP40AAAAAAAAAASsOAAC+AQAA2G6WJ5Fp4j93aZd2aZfWPwAAAD+NAAAAAAAAAAEsDgAAvgEAANhulieRaeI/92zP9mzP1j8AAAA/nQAAAAAAAAABLQ4AAL4BAADYbpYnkWniP7hu67Zu69Y/AAAAP50AAAAAAAAAAS4OAAC+AQAA2G6WJ5Fp4j94cAd3cAfXPwAAAD+dAAAAAAAAAAEvDgAAvgEAANhulieRaeI/OHIjN3Ij1z8AAAA/nQAAAAAAAAABMA4AAL4BAADYbpYnkWniP7h1W7d1W9c/AAAAP6wAAAAAAAAAATEOAAC+AQAA2G6WJ5Fp4j94d3d3d3fXPwAAAD+sAAAAAAAAAAEyDgAAvgEAANhulieRaeI/N3mTN3mT1z8AAAA/rAAAAAAAAAABMw4AAL4BAADYbpYnkWniP7h8y7d8y9c/AAAAP7wAAAAAAAAAATQOAAC+AQAA2G6WJ5Fp4j84gAM4gAPYPwAAAD+8AAAAAAAAAAE1DgAAvgEAANhulieRaeI/+IEf+IEf2D8AAAA/zAAAAAAAAAABNg4AAL4BAABV4IurH3TiP7iDO7iDO9g/AAAAP8wAAAAAAAAAATcOAAC+AQAA0FGBL65+4j+4gzu4gzvYPwAAAD/MAAAAAAAAAAE4DgAAvgEAANBRgS+ufuI/eYVXeIVX2D8AAAA/2wAAAAAAAAABOQ4AAL4BAABNw3azPIniPzmHcziHc9g/AAAAP9sAAAAAAAAAAToOAAC+AQAAyTRsN8uT4j85h3M4h3PYPwAAAD/bAAAAAAAAAAE7DgAAvgEAAEWmYbtZnuI/+YiP+IiP2D8AAAA/6wAAAAAAAAABPA4AAL4BAADBF1c/6KjiP/mIj/iIj9g/AAAAP+sAAAAAAAAAAT0OAAC+AQAAufpBRwW+4j/5iI/4iI/YPwAAAD/rAAAAAAAAAAE+DgAAvgEAADVsN8uTyOI/uYqruIqr2D8AAAA/6wAAAAAAAAABPw4AAL4BAACx3SxPItPiP3mMx3iMx9g/AAAAP/oAAAAAAAAAAUAOAAC+AQAALU8i07Dd4j95jMd4jMfYPwAAAD/6AAAAAAAAAAFBDgAAvgEAACYyDdvN8uI/eYzHeIzH2D8AAAA/+gAAAAAAAAABQg4AAL4BAAChowJfXP3iPzmO4ziO49g/AAAAP/oAAAAAAAAAAUMOAAC+AQAAmYbtZnkS4z85juM4juPYPwAAAD8KAQAAAAAAAAFEDgAAvgEAAJFp2G6WJ+M/OY7jOI7j2D8AAAA/CgEAAAAAAAABRQ4AAL4BAAAO283yJDLjPzmO4ziO49g/AAAAPwoBAAAAAAAAAUYOAAC+AQAABr64+kFH4z85juM4juPYPwAAAD8KAQAAAAAAAAFHDgAAvgEAAIEvrn7QUeM/OY7jOI7j2D8AAAA/GgEAAAAAAAABSA4AAL4BAAD2g44KfHHjPzmO4ziO49g/AAAAPxoBAAAAAAAAAUkOAAC+AQAAcvWDjgp84z85juM4juPYPwAAAD8aAQAAAAAAAAFKDgAAvgEAAGrYbpYnkeM/eYzHeIzH2D8AAAA/GgEAAAAAAAABSw4AAL4BAABiu1meRKbjP7mKq7iKq9g/AAAAPykBAAAAAAAAAUwOAAC+AQAAYrtZnkSm4z85h3M4h3PYPwAAAD8pAQAAAAAAAAFNDgAAvgEAAFqeRKZhu+M/OYdzOIdz2D8AAAA/KQEAAAAAAAABTg4AAL4BAADXDzoq8MXjP3mFV3iFV9g/AAAAPykBAAAAAAAAAU8OAAC+AQAA1w86KvDF4z+4gzu4gzvYPwAAAD85AQAAAAAAAAFQDgAAvgEAAFKBL65+0OM/+IEf+IEf2D8AAAA/OQEAAAAAAAABUQ4AAL4BAADP8iQyDdvjP3h+53d+59c/AAAAPzkBAAAAAAAAAVIOAAC+AQAASmQatpvl4z/5eq/3eq/XPwAAAD85AQAAAAAAAAFTDgAAvgEAAMfVDzoq8OM/N3mTN3mT1z8AAAA/SQEAAAAAAAABVA4AAL4BAADH1Q86KvDjP7h1W7d1W9c/AAAAP0kBAAAAAAAAAVUOAAC+AQAAx9UPOirw4z/4cz/3cz/XPwAAAD9JAQAAAAAAAAFWDgAAvgEAAMfVDzoq8OM/OHIjN3Ij1z8AAAA/WAEAAAAAAAABVw4AAL4BAADH1Q86KvDjP3hwB3dwB9c/AAAAP1gBAAAAAAAAAVgOAAC+AQAAQkcFvrj64z+4buu2buvWPwAAAD9YAQAAAAAAAAFZDgAAvgEAAEJHBb64+uM/92zP9mzP1j8AAAA/WAEAAAAAAAABWg4AAL4BAABCRwW+uPrjPzdrszZrs9Y/AAAAP2gBAAAAAAAAAVsOAAC+AQAAQkcFvrj64z93aZd2aZfWPwAAAD9oAQAAAAAAAAFcDgAAvgEAAEJHBb64+uM/t2d7tmd71j8AAAA/aAEAAAAAAAABXQ4AAL4BAABCRwW+uPrjP/dlX/ZlX9Y/AAAAP3cBAAAAAAAAAV4OAAC+AQAAQkcFvrj64z83ZEM2ZEPWPwAAAD93AQAAAAAAAAFfDgAAvgEAAEJHBb64+uM/dmIndmIn1j8AAAA/dwEAAAAAAAABYA4AAL4BAABCRwW+uPrjP7ZgC7ZgC9Y/AAAAP4cBAAAAAAAAAWEOAAC+AQAAQkcFvrj64z/2Xu/1Xu/VPwAAAD+HAQAAAAAAAAFiDgAAvgEAAEJHBb64+uM/Nl3TNV3T1T8AAAA/hwEAAAAAAAABYw4AAL4BAABCRwW+uPrjP3Zbt3Vbt9U/AAAAP4cBAAAAAAAAAWQOAAC+AQAAQkcFvrj64z/1V3/1V3/VPwAAAD+XAQAAAAAAAAFlDgAAvgEAAEJHBb64+uM/dlRHdVRH1T8AAAA/lwEAAAAAAAABZg4AAL4BAADH1Q86KvDjP/ZQD/VQD9U/AAAAP5cBAAAAAAAAAWcOAAC+AQAASmQatpvl4z82T/M0T/PUPwAAAD+XAQAAAAAAAAFoDgAAvgEAAM/yJDIN2+M/dU3XdE3X1D8AAAA/pgEAAAAAAAABaQ4AAL4BAABSgS+uftDjP3VN13RN19Q/AAAAP64BAAAAAAAAAWoOAAC+AQAA1w86KvDF4z+1S7u0S7vUPwAAAD+uAQAAAAAAAAFrDgAAvgEAAFqeRKZhu+M/9Umf9Emf1D8AAAA/vgEAAAAAAAABbA4AAL4BAADfLE8i07DjP/VJn/RJn9Q/AAAAP84BAAAAAAAAAW0OAAC+AQAAYrtZnkSm4z/1SZ/0SZ/UPwAAAD/OAQAAAAAAAAFuDgAAvgEAAOZJZBq2m+M/9Umf9Emf1D8AAAA/3QEAAAAAAAABbw4AAL4BAABq2G6WJ5HjP/VJn/RJn9Q/AAAAP90BAAAAAAAAAXAOAAC+AQAA7mZ5EpmG4z/1SZ/0SZ/UPwAAAD/dAQAAAAAAAAFxDgAAvgEAAHL1g44KfOM/9Umf9Emf1D8AAAA/7QEAAAAAAAABcg4AAL4BAAD2g44KfHHjP/VJn/RJn9Q/AAAAP+0BAAAAAAAAAXMOAAC+AQAASAW+uPpB0z8HaZAGaZDmPwAAAD8AAAAAAAAAAAF0DgAAvgEAAEgFvrj6QdM/JmiCJmiC5j8AAAA/HwAAAAAAAAABdQ4AAL4BAAA4y5PINGzTPyZogiZoguY/AAAAPy8AAAAAAAAAAXYOAAC+AQAAMK5+0FGB0z8maIImaILmPwAAAD8vAAAAAAAAAAF3DgAAvgEAABhXP+iowNM/JmiCJmiC5j8AAAA/PwAAAAAAAAABeA4AAL4BAAAQOirwxdXTPyZogiZoguY/AAAAPz8AAAAAAAAAAXkOAAC+AQAA+OLqBx0V1D8maIImaILmPwAAAD8/AAAAAAAAAAF6DgAAvgEAAPDF1Q86KtQ/JmiCJmiC5j8AAAA/PwAAAAAAAAABew4AAL4BAADYbpYnkWnUPyZogiZoguY/AAAAP04AAAAAAAAAAXwOAAC+AQAAyjRsN8uT1D8maIImaILmPwAAAD9OAAAAAAAAAAF9DgAAvgEAAKrAF1c/6NQ/JmiCJmiC5j8AAAA/TgAAAAAAAAABfg4AAL4BAACQadhulifVPyZogiZoguY/AAAAP04AAAAAAAAAAX8OAAC+AQAAehKZhu1m1T8maIImaILmPwAAAD9eAAAAAAAAAAGADgAAvgEAAFKBL65+0NU/JmiCJmiC5j8AAAA/XgAAAAAAAAABgQ4AAL4BAABCRwW+uPrVPyZogiZoguY/AAAAP24AAAAAAAAAAYIOAAC+AQAAItOw3SxP1j8maIImaILmPwAAAD9uAAAAAAAAAAGDDgAAvgEAAAp8cfWDjtY/JmiCJmiC5j8AAAA/bgAAAAAAAAABhA4AAL4BAADyJDIN283WPyZogiZoguY/AAAAP24AAAAAAAAAAYUOAAC+AQAA1LDdLE8i1z8maIImaILmPwAAAD99AAAAAAAAAAGGDgAAvgEAALxZnkSmYdc/JmiCJmiC5j8AAAA/fQAAAAAAAAABhw4AAL4BAACc5UlkGrbXPyZogiZoguY/AAAAP30AAAAAAAAAAYgOAAC+AQAAhI4KfHH11z8maIImaILmPwAAAD99AAAAAAAAAAGJDgAAvgEAAHRU4IurH9g/JmiCJmiC5j8AAAA/jQAAAAAAAAABig4AAL4BAABc/aCjAl/YPyZogiZoguY/AAAAP40AAAAAAAAAAYsOAAC+AQAAVOCLqx902D8maIImaILmPwAAAD+NAAAAAAAAAAGMDgAAvgEAAEamYbtZntg/JmiCJmiC5j8AAAA/jQAAAAAAAAABjQ4AAL4BAAA2bDfLk8jYPyZogiZoguY/AAAAP5wAAAAAAAAAAY4OAAC+AQAAJjIN283y2D8maIImaILmPwAAAD+cAAAAAAAAAAGPDgAAvgEAABb44uoHHdk/JmiCJmiC5j8AAAA/nAAAAAAAAAABkA4AAL4BAAAEvrj6QUfZPyZogiZoguY/AAAAP5wAAAAAAAAAAZEOAAC+AQAA/KCjAl9c2T8maIImaILmPwAAAD+sAAAAAAAAAAGSDgAAvgEAAO5meRKZhtk/JmiCJmiC5j8AAAA/rAAAAAAAAAABkw4AAL4BAADmSWQatpvZPyZogiZoguY/AAAAP6wAAAAAAAAAAZQOAAC+AQAA3ixPItOw2T8maIImaILmPwAAAD+sAAAAAAAAAAGVDgAAvgEAAM7yJDIN29k/JmiCJmiC5j8AAAA/vAAAAAAAAAABlg4AAL4BAADG1Q86KvDZPyZogiZoguY/AAAAP7wAAAAAAAAAAZcOAAC+AQAAtpvlSWQa2j8maIImaILmPwAAAD+8AAAAAAAAAAGYDgAAvgEAAKZhu1meRNo/JmiCJmiC5j8AAAA/vAAAAAAAAAABmQ4AAL4BAACOCnxx9YPaPyZogiZoguY/AAAAP8sAAAAAAAAAAZoOAAC+AQAAiO1meRKZ2j8maIImaILmPwAAAD/LAAAAAAAAAAGbDgAAvgEAAHCWJ5Fp2No/JmiCJmiC5j8AAAA/ywAAAAAAAAABnA4AAL4BAABYP+iowBfbPyZogiZoguY/AAAAP8sAAAAAAAAAAZ0OAAC+AQAASAW+uPpB2z8maIImaILmPwAAAD/bAAAAAAAAAAGeDgAAvgEAADCuftBRgds/JmiCJmiC5j8AAAA/2wAAAAAAAAABnw4AAL4BAAAokWnYbpbbPyZogiZoguY/AAAAP9sAAAAAAAAAAaAOAAC+AQAAEDoq8MXV2z8maIImaILmPwAAAD/bAAAAAAAAAAGhDgAAvgEAAAgdFfji6ts/JmiCJmiC5j8AAAA/6wAAAAAAAAABog4AAL4BAADyxdUPOircPyZogiZoguY/AAAAP+sAAAAAAAAAAaMOAAC+AQAA6qjAF1c/3D8maIImaILmPwAAAD/rAAAAAAAAAAGkDgAAvgEAANpulieRadw/JmiCJmiC5j8AAAA/6wAAAAAAAAABpQ4AAL4BAADSUYEvrn7cPyZogiZoguY/AAAAP/oAAAAAAAAAAaYOAAC+AQAAyjRsN8uT3D8maIImaILmPwAAAD/6AAAAAAAAAAGnDgAAvgEAAMIXVz/oqNw/JmiCJmiC5j8AAAA/+gAAAAAAAAABqA4AAL4BAAC6+kFHBb7cPyZogiZoguY/AAAAP/oAAAAAAAAAAakOAAC+AQAAst0sTyLT3D8maIImaILmPwAAAD8KAQAAAAAAAAGqDgAAvgEAAKrAF1c/6Nw/JmiCJmiC5j8AAAA/CgEAAAAAAAABqw4AAL4BAACahu1meRLdPyZogiZoguY/AAAAPwoBAAAAAAAAAawOAAC+AQAAkmnYbpYn3T8maIImaILmPwAAAD8KAQAAAAAAAAGtDgAAvgEAAIIvrn7QUd0/JmiCJmiC5j8AAAA/GQEAAAAAAAABrg4AAL4BAAB6EpmG7WbdPyZogiZoguY/AAAAPxkBAAAAAAAAAa8OAAC+AQAAYrtZnkSm3T8maIImaILmPwAAAD8ZAQAAAAAAAAGwDgAAvgEAAEpkGrab5d0/JmiCJmiC5j8AAAA/GQEAAAAAAAABsQ4AAL4BAAA6KvDF1Q/ePyZogiZoguY/AAAAPykBAAAAAAAAAbIOAAC+AQAAJNOw3SxP3j8maIImaILmPwAAAD8pAQAAAAAAAAGzDgAAvgEAABSZhu1med4/JmiCJmiC5j8AAAA/KQEAAAAAAAABtA4AAL4BAAD0JDIN283ePyZogiZoguY/AAAAPzkBAAAAAAAAAbUOAAC+AQAA5OoHHRX43j8maIImaILmPwAAAD85AQAAAAAAAAG2DgAAvgEAAMZ2szyJTN8/JmiCJmiC5j8AAAA/OQEAAAAAAAABtw4AAL4BAACkAl9c/aDfPyZogiZoguY/AAAAPzkBAAAAAAAAAbgOAAC+AQAAlMg0bDfL3z8maIImaILmPwAAAD9IAQAAAAAAAAG5DgAAvgEAADoq8MXVD+A/JmiCJmiC5j8AAAA/SAEAAAAAAAABug4AAL4BAACnYbtZnkTgPyZogiZoguY/AAAAP0gBAAAAAAAAAbsOAAC+AQAAGrab5Ulk4D8maIImaILmPwAAAD9IAQAAAAAAAAG8DgAAvgEAAIftZnkSmeA/Rmd0Rmd05j8AAAA/WAEAAAAAAAABvQ4AAL4BAAB/0FGBL67gP0ZndEZndOY/AAAAP1gBAAAAAAAAAb4OAAC+AQAAd7M8iUzD4D9GZ3RGZ3TmPwAAAD9YAQAAAAAAAAG/DgAAvgEAAG+WJ5Fp2OA/Rmd0Rmd05j8AAAA/WAEAAAAAAAABwA4AAL4BAABoeRKZhu3gP0ZndEZndOY/AAAAP2gBAAAAAAAAAcEOAAC+AQAAYFz9oKMC4T9GZ3RGZ3TmPwAAAD9oAQAAAAAAAAHCDgAAvgEAAFg/6KjAF+E/Rmd0Rmd05j8AAAA/aAEAAAAAAAABww4AAL4BAABQItOw3SzhP0ZndEZndOY/AAAAP3cBAAAAAAAAAcQOAAC+AQAAy5PINGw34T9GZ3RGZ3TmPwAAAD93AQAAAAAAAAHFDgAAvgEAAEDoqMAXV+E/Rmd0Rmd05j8AAAA/dwEAAAAAAAABxg4AAL4BAAC8WZ5EpmHhP0ZndEZndOY/AAAAP3cBAAAAAAAAAccOAAC+AQAAtDyJTMN24T9GZ3RGZ3TmPwAAAD+HAQAAAAAAAAHIDgAAvgEAADCuftBRgeE/Rmd0Rmd05j8AAAA/hwEAAAAAAAAByQ4AAL4BAAAokWnYbpbhP0ZndEZndOY/AAAAP4cBAAAAAAAAAcoOAAC+AQAAIXRU4Iur4T9GZ3RGZ3TmPwAAAD+HAQAAAAAAAAHLDgAAvgEAAJTINGw3y+E/ZmZmZmZm5j8AAAA/lgEAAAAAAAABzA4AAL4BAACMqx90VODhP2ZmZmZmZuY/AAAAP5YBAAAAAAAAAc0OAAC+AQAACB0V+OLq4T+HZViGZVjmPwAAAD+WAQAAAAAAAAHODgAAvgEAAISOCnxx9eE/h2VYhmVY5j8AAAA/lgEAAAAAAAABzw4AAL4BAAAAAAAAAADiP4dlWIZlWOY/AAAAP6YBAAAAAAAAAdAOAAC+AQAAfHH1g44K4j+HZViGZVjmPwAAAD+mAQAAAAAAAAHRDgAAvgEAAPji6gcdFeI/h2VYhmVY5j8AAAA/pgEAAAAAAAAB0g4AAL4BAADwxdUPOiriP6dkSqZkSuY/AAAAP7YBAAAAAAAAAdMOAAC+AQAAbTfLk8g04j+nZEqmZErmPwAAAD+2AQAAAAAAAAHUDgAAvgEAAOiowBdXP+I/x2M8xmM85j8AAAA/tgEAAAAAAAAB1Q4AAL4BAABlGrab5UniP8djPMZjPOY/AAAAP7YBAAAAAAAAAdYOAAC+AQAA4IurH3RU4j/HYzzGYzzmPwAAAD/FAQAAAAAAAAHXDgAAvgEAANhulieRaeI/x2M8xmM85j8AAAA/xQEAAAAAAAAB2A4AAL4BAABV4IurH3TiP8djPMZjPOY/AAAAP9UBAAAAAAAAAdkOAAC+AQAATcN2szyJ4j/HYzzGYzzmPwAAAD/VAQAAAAAAAAHaDgAAvgEAAEWmYbtZnuI/x2M8xmM85j8AAAA/5QEAAAAAAAAB2w4AAL4BAAA9iUzDdrPiP8djPMZjPOY/AAAAP+UBAAAAAAAAAdwOAAC+AQAAufpBRwW+4j/HYzzGYzzmPwAAAD/lAQAAAAAAAAHdDgAAvgEAADVsN8uTyOI/x2M8xmM85j8AAAA/9AEAAAAAAAAB3g4AAL4BAAAtTyLTsN3iP8djPMZjPOY/AAAAP/QBAAAAAAAAAd8OAAC+AQAAqcAXVz/o4j/HYzzGYzzmPwAAAD/0AQAAAAAAAAHgDgAAvgEAAKGjAl9c/eI/x2M8xmM85j8AAAA/9AEAAAAAAAAB4Q4AAL4BAAAeFfji6gfjP8djPMZjPOY/AAAAPwQCAAAAAAAAAeIOAAC+AQAAFvji6gcd4z/HYzzGYzzmPwAAAD8EAgAAAAAAAAHjDgAAvgEAAJFp2G6WJ+M/x2M8xmM85j8AAAA/BAIAAAAAAAAB5A4AAL4BAACJTMN2szzjP8djPMZjPOY/AAAAPwQCAAAAAAAAAeUOAAC+AQAABr64+kFH4z/HYzzGYzzmPwAAAD8TAgAAAAAAAAHmDgAAvgEAAP6gowJfXOM/x2M8xmM85j8AAAA/EwIAAAAAAAAB5w4AAL4BAAB6EpmG7WbjP8djPMZjPOY/AAAAPxMCAAAAAAAAAegOAAC+AQAAcvWDjgp84z/HYzzGYzzmPwAAAD8TAgAAAAAAAAHpDgAAvgEAAO5meRKZhuM/x2M8xmM85j8AAAA/IwIAAAAAAAAB6g4AAL4BAABiu1meRKbjP8djPMZjPOY/AAAAPyMCAAAAAAAAAesOAAC+AQAAWp5EpmG74z/HYzzGYzzmPwAAAD8jAgAAAAAAAAHsDgAAvgEAAFKBL65+0OM/x2M8xmM85j8AAAA/IwIAAAAAAAAB7Q4AAL4BAABKZBq2m+XjP8djPMZjPOY/AAAAPzMCAAAAAAAAAe4OAAC+AQAAQkcFvrj64z/HYzzGYzzmPwAAAD8zAgAAAAAAAAHvDgAAvgEAADoq8MXVD+Q/x2M8xmM85j8AAAA/MwIAAAAAAAAB8A4AAL4BAAC2m+VJZBrkP8djPMZjPOY/AAAAPzMCAAAAAAAAAfEOAAC+AQAArn7QUYEv5D/HYzzGYzzmPwAAAD9CAgAAAAAAAAHyDgAAvgEAACvwxdUPOuQ/x2M8xmM85j8AAAA/QgIAAAAAAAAB8w4AAL4BAACmYbtZnkTkP8djPMZjPOY/AAAAP1ICAAAAAAAAAfQOAAC+AQAAI9Ow3SxP5D/HYzzGYzzmPwAAAD9SAgAAAAAAAAH1DgAAvgEAAJ5EpmG7WeQ/x2M8xmM85j8AAAA/cQIAAAAAAAAB9g4AAL4BAAAbtpvlSWTkP8djPMZjPOY/AAAAP8QCAAAAAAAAAfcOAAC+AQAAlieRadhu5D/HYzzGYzzmPwAAAD/UAgAAAAAAAAH4DgAAvgEAABOZhu1meeQ/x2M8xmM85j8AAAA/5AIAAAAAAAAB+Q4AAL4BAACOCnxx9YPkP8djPMZjPOY/AAAAP+QCAAAAAAAAAfoOAAC+AQAAC3xx9YOO5D/HYzzGYzzmPwAAAD/kAgAAAAAAAAH7DgAAvgEAAIftZnkSmeQ/x2M8xmM85j8AAAA/8wIAAAAAAAAB/A4AAL4BAAB/0FGBL67kP8djPMZjPOY/AAAAP/MCAAAAAAAAAf0OAAC+AQAA+0FHBb645D/HYzzGYzzmPwAAAD/zAgAAAAAAAAH+DgAAvgEAAHezPIlMw+Q/x2M8xmM85j8AAAA/AwMAAAAAAAAB/w4AAL4BAADzJDIN283kP8djPMZjPOY/AAAAPxIDAAAAAAAAAQAPAAC+AQAA8yQyDdvN5D/nYi7mYi7mPwAAAD8iAwAAAAAAAAEBDwAAvgEAAG+WJ5Fp2OQ/52Iu5mIu5j8AAAA/MgMAAAAAAAABAg8AAL4BAABvlieRadjkPwdiIAZiIOY/AAAAPzIDAAAAAAAAAQMPAAC+AQAAb5YnkWnY5D9HYARGYATmPwAAAD9BAwAAAAAAAAEEDwAAvgEAAG+WJ5Fp2OQ/Z1/2ZV/25T8AAAA/QQMAAAAAAAABBQ8AAL4BAABvlieRadjkP4de6IVe6OU/AAAAP1EDAAAAAAAAAQYPAAC+AQAAb5YnkWnY5D/GXMzFXMzlPwAAAD9RAwAAAAAAAAEHDwAAvgEAAG+WJ5Fp2OQ/BluwBVuw5T8AAAA/UQMAAAAAAAABCA8AAL4BAABvlieRadjkPyZaoiVaouU/AAAAP2EDAAAAAAAAAQkPAAC+AQAAb5YnkWnY5D9mWIZlWIblPwAAAD9hAwAAAAAAAAEKDwAAvgEAAG+WJ5Fp2OQ/hld4hVd45T8AAAA/YQMAAAAAAAABCw8AAL4BAADzJDIN283kP8ZVXMVVXOU/AAAAP2EDAAAAAAAAAQwPAAC+AQAA8yQyDdvN5D/mVE7lVE7lPwAAAD9wAwAAAAAAAAENDwAAvgEAAPMkMg3bzeQ/BlRABVRA5T8AAAA/cAMAAAAAAAABDg8AAL4BAAB3szyJTMPkP0VSJEVSJOU/AAAAP3ADAAAAAAAAAQ8PAAC+AQAA+0FHBb645D9lURZlURblPwAAAD9wAwAAAAAAAAEQDwAAvgEAAPtBRwW+uOQ/pU/6pE/65D8AAAA/gAMAAAAAAAABEQ8AAL4BAAD7QUcFvrjkP+VN3uRN3uQ/AAAAP4ADAAAAAAAAARIPAAC+AQAAf9BRgS+u5D8lTMIkTMLkPwAAAD+AAwAAAAAAAAETDwAAvgEAAH/QUYEvruQ/ZUqmZEqm5D8AAAA/gAMAAAAAAAABFA8AAL4BAAADX1z9oKPkP6VIiqRIiuQ/AAAAP48DAAAAAAAAARUPAAC+AQAAh+1meRKZ5D/kRm7kRm7kPwAAAD+PAwAAAAAAAAEWDwAAvgEAAAt8cfWDjuQ/JEVSJEVS5D8AAAA/jwMAAAAAAAABFw8AAL4BAACOCnxx9YPkP2RDNmRDNuQ/AAAAP48DAAAAAAAAARgPAAC+AQAAjgp8cfWD5D+lQRqkQRrkPwAAAD+fAwAAAAAAAAEZDwAAvgEAABOZhu1meeQ/5T/+4z/+4z8AAAA/nwMAAAAAAAABGg8AAL4BAAATmYbtZnnkPwU/8AM/8OM/AAAAP58DAAAAAAAAARsPAAC+AQAAlieRadhu5D9FPdRDPdTjPwAAAD+fAwAAAAAAAAEcDwAAvgEAAJYnkWnYbuQ/ZDzGYzzG4z8AAAA/rwMAAAAAAAABHQ8AAL4BAACWJ5Fp2G7kP4Q7uIM7uOM/AAAAP68DAAAAAAAAAR4PAAC+AQAAlieRadhu5D+kOqqjOqrjPwAAAD++AwAAAAAAAAEfDwAAvgEAABu2m+VJZOQ/pDqqozqq4z8AAAA/DAQAAAAAAAABIA8AAL4BAACeRKZhu1nkP6Q6qqM6quM/AAAAPywEAAAAAAAAASEPAAC+AQAAI9Ow3SxP5D+kOqqjOqrjPwAAAD87BAAAAAAAAAEiDwAAvgEAAKZhu1meROQ/hDu4gzu44z8AAAA/SwQAAAAAAAABIw8AAL4BAACmYbtZnkTkP2Q8xmM8xuM/AAAAP0sEAAAAAAAAASQPAAC+AQAArn7QUYEv5D9kPMZjPMbjPwAAAD9bBAAAAAAAAAElDwAAvgEAAK5+0FGBL+Q/RT3UQz3U4z8AAAA/WwQAAAAAAAABJg8AAL4BAAC2m+VJZBrkPyU+4iM+4uM/AAAAP1sEAAAAAAAAAScPAAC+AQAAvrj6QUcF5D8FP/ADP/DjPwAAAD9bBAAAAAAAAAEoDwAAvgEAAEJHBb64+uM/BT/wAz/w4z8AAAA/agQAAAAAAAABKQ8AAL4BAADH1Q86KvDjPwU/8AM/8OM/AAAAP2oEAAAAAAAAASoPAAC+AQAASmQatpvl4z8FP/ADP/DjPwAAAD9qBAAAAAAAAAErDwAAvgEAAFKBL65+0OM/5T/+4z/+4z8AAAA/agQAAAAAAAABLA8AAL4BAABankSmYbvjP+U//uM//uM/AAAAP3oEAAAAAAAAAS0PAAC+AQAA5klkGrab4z/lP/7jP/7jPwAAAD96BAAAAAAAAAEuDwAAvgEAAHL1g44KfOM/xUAMxEAM5D8AAAA/egQAAAAAAAABLw8AAL4BAAB6EpmG7WbjP8VADMRADOQ/AAAAP4kEAAAAAAAAATAPAAC+AQAABr64+kFH4z+lQRqkQRrkPwAAAD+JBAAAAAAAAAExDwAAvgEAAA7bzfIkMuM/pUEapEEa5D8AAAA/iQQAAAAAAAABMg8AAL4BAACZhu1meRLjP4VCKIRCKOQ/AAAAP4kEAAAAAAAAATMPAAC+AQAAJjIN283y4j+FQiiEQijkPwAAAD+ZBAAAAAAAAAE0DwAAvgEAAC1PItOw3eI/hUIohEIo5D8AAAA/mQQAAAAAAAABNQ8AAL4BAAC5+kFHBb7iP2RDNmRDNuQ/AAAAP5kEAAAAAAAAATYPAAC+AQAAwRdXP+io4j9kQzZkQzbkPwAAAD+ZBAAAAAAAAAE3DwAAvgEAAE3DdrM8ieI/ZEM2ZEM25D8AAAA/qQQAAAAAAAABOA8AAL4BAABV4IurH3TiP2RDNmRDNuQ/AAAAP6kEAAAAAAAAATkPAAC+AQAAXf2gowJf4j9ERERERETkPwAAAD+pBAAAAAAAAAE6DwAAvgEAAOiowBdXP+I/RERERERE5D8AAAA/uAQAAAAAAAABOw8AAL4BAADwxdUPOiriP0REREREROQ/AAAAP7gEAAAAAAAAATwPAAC+AQAAfHH1g44K4j9ERERERETkPwAAAD+4BAAAAAAAAAE9DwAAvgEAAISOCnxx9eE/RERERERE5D8AAAA/uAQAAAAAAAABPg8AAL4BAAAROirwxdXhP0REREREROQ/AAAAP7gEAAAAAAAAAT8PAAC+AQAAIXRU4Iur4T9ERERERETkPwAAAD/IBAAAAAAAAAFADwAAvgEAAKwfdFTgi+E/RERERERE5D8AAAA/yAQAAAAAAAABQQ8AAL4BAAA4y5PINGzhP0REREREROQ/AAAAP8gEAAAAAAAAAUIPAAC+AQAAw3azPIlM4T9ERERERETkPwAAAD/IBAAAAAAAAAFDDwAAvgEAANOw3SxPIuE/RERERERE5D8AAAA/2AQAAAAAAAABRA8AAL4BAADbzfIkMg3hP0REREREROQ/AAAAP9gEAAAAAAAAAUUPAAC+AQAA6wcdFfji4D9ERERERETkPwAAAD/YBAAAAAAAAAFGDwAAvgEAAPMkMg3bzeA/RERERERE5D8AAAA/2AQAAAAAAAABRw8AAL4BAAD7QUcFvrjgP0REREREROQ/AAAAP+cEAAAAAAAAAUgPAAC+AQAAA19c/aCj4D9ERERERETkPwAAAD/nBAAAAAAAAAFJDwAAvgEAAAt8cfWDjuA/RERERERE5D8AAAA/5wQAAAAAAAABSg8AAL4BAACXJ5Fp2G7gP0REREREROQ/AAAAP+cEAAAAAAAAAUsPAAC+AQAAn0SmYbtZ4D9ERERERETkPwAAAD/3BAAAAAAAAAFMDwAAvgEAAK9+0FGBL+A/RERERERE5D8AAAA/9wQAAAAAAAABTQ8AAL4BAAC+uPpBRwXgP0REREREROQ/AAAAP/cEAAAAAAAAAU4PAAC+AQAAjKsfdFTg3z9ERERERETkPwAAAD/3BAAAAAAAAAFPDwAAvgEAAKQCX1z9oN8/RERERERE5D8AAAA/BgUAAAAAAAABUA8AAL4BAACsH3RU4IvfP0REREREROQ/AAAAPwYFAAAAAAAAAVEPAAC+AQAAvFmeRKZh3z9ERERERETkPwAAAD8GBQAAAAAAAAFSDwAAvgEAAMyTyDRsN98/RERERERE5D8AAAA/FgUAAAAAAAABUw8AAL4BAADczfIkMg3fP0REREREROQ/AAAAPxYFAAAAAAAAAVQPAAC+AQAA5OoHHRX43j9ERERERETkPwAAAD8WBQAAAAAAAAFVDwAAvgEAAPxBRwW+uN4/RERERERE5D8AAAA/FgUAAAAAAAABVg8AAL4BAAAUmYbtZnneP0REREREROQ/AAAAPxYFAAAAAAAAAVcPAAC+AQAAGrab5Ulk3j9ERERERETkPwAAAD8mBQAAAAAAAAFYDwAAvgEAACrwxdUPOt4/RERERERE5D8AAAA/JgUAAAAAAAABWQ8AAL4BAAA6KvDF1Q/eP0REREREROQ/AAAAPyYFAAAAAAAAAVoPAAC+AQAASmQatpvl3T9ERERERETkPwAAAD81BQAAAAAAAAFbDwAAvgEAAFqeRKZhu90/RERERERE5D8AAAA/NQUAAAAAAAABXA8AAL4BAABy9YOOCnzdP0REREREROQ/AAAAPzUFAAAAAAAAAV0PAAC+AQAAgi+uftBR3T9ERERERETkPwAAAD81BQAAAAAAAAFeDwAAvgEAAJqG7WZ5Et0/RERERERE5D8AAAA/RQUAAAAAAAABXw8AAL4BAACqwBdXP+jcP0REREREROQ/AAAAP0UFAAAAAAAAAWAPAAC+AQAAuvpBRwW+3D9ERERERETkPwAAAD9FBQAAAAAAAAFhDwAAvgEAAMo0bDfLk9w/RERERERE5D8AAAA/RQUAAAAAAAABYg8AAL4BAADabpYnkWncP0REREREROQ/AAAAP1UFAAAAAAAAAWMPAAC+AQAA6qjAF1c/3D8kRVIkRVLkPwAAAD9VBQAAAAAAAAFkDwAAvgEAAPLF1Q86Ktw/BEZgBEZg5D8AAAA/VQUAAAAAAAABZQ8AAL4BAAAAAAAAAADcPwRGYARGYOQ/AAAAP1UFAAAAAAAAAWYPAAC+AQAAGFc/6KjA2z/kRm7kRm7kPwAAAD9kBQAAAAAAAAFnDwAAvgEAACB0VOCLq9s/5EZu5EZu5D8AAAA/ZAUAAAAAAAABaA8AAL4BAAAwrn7QUYHbP+RGbuRGbuQ/AAAAP2QFAAAAAAAAAWkPAAC+AQAAOMuTyDRs2z/kRm7kRm7kPwAAAD9kBQAAAAAAAAFqDwAAvgEAAEgFvrj6Qds/5EZu5EZu5D8AAAA/dAUAAAAAAAABaw8AAL4BAABYP+iowBfbP+RGbuRGbuQ/AAAAP3QFAAAAAAAAAWwPAAC+AQAAYFz9oKMC2z/kRm7kRm7kPwAAAD90BQAAAAAAAAFtDwAAvgEAAHCWJ5Fp2No/5EZu5EZu5D8AAAA/gwUAAAAAAAABbg8AAL4BAAB4szyJTMPaP+RGbuRGbuQ/AAAAP4MFAAAAAAAAAW8PAAC+AQAAiO1meRKZ2j/kRm7kRm7kPwAAAD+DBQAAAAAAAAFwDwAAvgEAAJYnkWnYbto/5EZu5EZu5D8AAAA/gwUAAAAAAAABcQ8AAL4BAACeRKZhu1naP+RGbuRGbuQ/AAAAP5MFAAAAAAAAAXIPAAC+AQAArn7QUYEv2j/kRm7kRm7kPwAAAD+TBQAAAAAAAAFzDwAAvgEAALab5UlkGto/5EZu5EZu5D8AAAA/kwUAAAAAAAABdA8AAL4BAAC+uPpBRwXaP+RGbuRGbuQ/AAAAP6MFAAAAAAAAAXUPAAC+AQAAxtUPOirw2T/kRm7kRm7kPwAAAD+jBQAAAAAAAAF2DwAAvgEAANYPOirwxdk/5EZu5EZu5D8AAAA/owUAAAAAAAABdw8AAL4BAADmSWQatpvZP+RGbuRGbuQ/AAAAP6MFAAAAAAAAAXgPAAC+AQAA9oOOCnxx2T/kRm7kRm7kPwAAAD+jBQAAAAAAAAF5DwAAvgEAAPygowJfXNk/5EZu5EZu5D8AAAA/sgUAAAAAAAABeg8AAL4BAAAM283yJDLZP+RGbuRGbuQ/AAAAP7IFAAAAAAAAAXsPAAC+AQAAHhX44uoH2T/kRm7kRm7kPwAAAD+yBQAAAAAAAAF8DwAAvgEAACYyDdvN8tg/5EZu5EZu5D8AAAA/wgUAAAAAAAABfQ8AAL4BAAA2bDfLk8jYP+RGbuRGbuQ/AAAAP8IFAAAAAAAAAX4PAAC+AQAAPolMw3az2D/kRm7kRm7kPwAAAD/CBQAAAAAAAAF/DwAAvgEAAE7DdrM8idg/5EZu5EZu5D8AAAA/wgUAAAAAAAABgA8AAL4BAABU4IurH3TYP+RGbuRGbuQ/AAAAP9IFAAAAAAAAAYEPAAC+AQAAZBq2m+VJ2D/kRm7kRm7kPwAAAD/SBQAAAAAAAAGCDwAAvgEAAHRU4IurH9g/5EZu5EZu5D8AAAA/0gUAAAAAAAABgw8AAL4BAAB8cfWDjgrYP+RGbuRGbuQ/AAAAP+EFAAAAAAAAAYQPAAC+AQAAhI4KfHH11z/kRm7kRm7kPwAAAD/hBQAAAAAAAAGFDwAAvgEAAJTINGw3y9c/5EZu5EZu5D8AAAA/4QUAAAAAAAABhg8AAL4BAACc5UlkGrbXP+RGbuRGbuQ/AAAAP+EFAAAAAAAAAYcPAAC+AQAAtDyJTMN21z/kRm7kRm7kPwAAAD/xBQAAAAAAAAGIDwAAvgEAALxZnkSmYdc/5EZu5EZu5D8AAAA/8QUAAAAAAAABiQ8AAL4BAADMk8g0bDfXP+RGbuRGbuQ/AAAAP/EFAAAAAAAAAYoPAAC+AQAA1LDdLE8i1z/kRm7kRm7kPwAAAD/xBQAAAAAAAAGLDwAAvgEAAOTqBx0V+NY/5EZu5EZu5D8AAAA/AAYAAAAAAAABjA8AAL4BAADqBx0V+OLWP+RGbuRGbuQ/AAAAPwAGAAAAAAAAAY0PAAC+AQAA+kFHBb641j/kRm7kRm7kPwAAAD8ABgAAAAAAAAGODwAAvgEAABKZhu1medY/BEZgBEZg5D8AAAA/AAYAAAAAAAABjw8AAL4BAAAatpvlSWTWPyRFUiRFUuQ/AAAAPxAGAAAAAAAAAZAPAAC+AQAAKvDF1Q861j8kRVIkRVLkPwAAAD8QBgAAAAAAAAGRDwAAvgEAADIN283yJNY/JEVSJEVS5D8AAAA/EAYAAAAAAAABkg8AAL4BAABCRwW+uPrVPyRFUiRFUuQ/AAAAPyAGAAAAAAAAAZMPAAC+AQAASmQatpvl1T8kRVIkRVLkPwAAAD8gBgAAAAAAAAGUDwAAvgEAAFKBL65+0NU/JEVSJEVS5D8AAAA/IAYAAAAAAAABlQ8AAL4BAABankSmYbvVPyRFUiRFUuQ/AAAAPy8GAAAAAAAAAZYPAAC+AQAAYrtZnkSm1T8kRVIkRVLkPwAAAD8vBgAAAAAAAAGXDwAAvgEAAHL1g44KfNU/JEVSJEVS5D8AAAA/PwYAAAAAAAABmA8AAL4BAAB6EpmG7WbVPyRFUiRFUuQ/AAAAP08GAAAAAAAAAZkPAAC+AQAAgC+uftBR1T8kRVIkRVLkPwAAAD9eBgAAAAAAAAGaDwAAvgEAAIhMw3azPNU/JEVSJEVS5D8AAAA/bgYAAAAAAAABmw8AAL4BAACQadhulifVPyRFUiRFUuQ/AAAAP40GAAAAAAAAAZwPAAC+AQAAmIbtZnkS1T8kRVIkRVLkPwAAAD+NBgAAAAAAAAGdDwAAvgEAAKCjAl9c/dQ/JEVSJEVS5D8AAAA/nQYAAAAAAAABng8AAL4BAACqwBdXP+jUPyRFUiRFUuQ/AAAAP6wGAAAAAAAAAZ8PAAC+AQAAqsAXVz/o1D9ERERERETkPwAAAD+sBgAAAAAAAAGgDwAAvgEAALLdLE8i09Q/RERERERE5D8AAAA/vAYAAAAAAAABoQ8AAL4BAAC6+kFHBb7UP2RDNmRDNuQ/AAAAP7wGAAAAAAAAAaIPAAC+AQAAwhdXP+io1D9kQzZkQzbkPwAAAD/MBgAAAAAAAAGjDwAAvgEAANJRgS+uftQ/ZEM2ZEM25D8AAAA/zAYAAAAAAAABpA8AAL4BAADYbpYnkWnUP2RDNmRDNuQ/AAAAP8wGAAAAAAAAAaUPAAC+AQAA4IurH3RU1D9kQzZkQzbkPwAAAD/MBgAAAAAAAAGmDwAAvgEAAOiowBdXP9Q/ZEM2ZEM25D8AAAA/2wYAAAAAAAABpw8AAL4BAADwxdUPOirUP2RDNmRDNuQ/AAAAP9sGAAAAAAAAAagPAAC+AQAA+OLqBx0V1D9kQzZkQzbkPwAAAD/bBgAAAAAAAAGpDwAAvgEAAAAAAAAAANQ/ZEM2ZEM25D8AAAA/6wYAAAAAAAABqg8AAL4BAAAIHRX44urTP2RDNmRDNuQ/AAAAP+sGAAAAAAAAAasPAAC+AQAAGFc/6KjA0z9kQzZkQzbkPwAAAD/6BgAAAAAAAAGsDwAAvgEAACB0VOCLq9M/ZEM2ZEM25D8AAAA/CgcAAAAAAAABrQ8AAL4BAAAokWnYbpbTP2RDNmRDNuQ/AAAAPykHAAAAAAAAAa4PAAC+AQAAMK5+0FGB0z9kQzZkQzbkPwAAAD9YBwAAAAAAAAGvDwAAvgEAADjLk8g0bNM/ZEM2ZEM25D8AAAA/aAcAAAAAAAABsA8AAL4BAABA6KjAF1fTP2RDNmRDNuQ/AAAAP5cHAAAAAAAAAbEPAAC+AQAASAW+uPpB0z9kQzZkQzbkPwAAAD/lBwAAAAAAAAGyDwAAvgEAAFAi07DdLNM/ZEM2ZEM25D8AAAA/5QcAAAAAAAABsw8AAL4BAABYP+iowBfTP2RDNmRDNuQ/AAAAPxQIAAAAAAAAAbQPAAC+AQAAWD/oqMAX0z9ERERERETkPwAAAD8jCAAAAAAAAAG1DwAAvgEAAFg/6KjAF9M/JEVSJEVS5D8AAAA/MwgAAAAAAAABtg8AAL4BAABYP+iowBfTPwRGYARGYOQ/AAAAPzMIAAAAAAAAAbcPAAC+AQAAWD/oqMAX0z/kRm7kRm7kPwAAAD8zCAAAAAAAAAG4DwAAvgEAAFg/6KjAF9M/pUiKpEiK5D8AAAA/QwgAAAAAAAABuQ8AAL4BAABYP+iowBfTP4VJmIRJmOQ/AAAAP0MIAAAAAAAAAboPAAC+AQAAWD/oqMAX0z9FS7RES7TkPwAAAD9DCAAAAAAAAAG7DwAAvgEAAFg/6KjAF9M/JUzCJEzC5D8AAAA/QwgAAAAAAAABvA8AAL4BAABYP+iowBfTP+VN3uRN3uQ/AAAAP1IIAAAAAAAAAb0PAAC+AQAAWD/oqMAX0z/FTuzETuzkPwAAAD9SCAAAAAAAAAG+DwAAvgEAAFg/6KjAF9M/hVAIhVAI5T8AAAA/UggAAAAAAAABvw8AAL4BAABYP+iowBfTP2VRFmVRFuU/AAAAP1IIAAAAAAAAAcAPAAC+AQAAWD/oqMAX0z8mUzIlUzLlPwAAAD9iCAAAAAAAAAHBDwAAvgEAAFg/6KjAF9M/BlRABVRA5T8AAAA/YggAAAAAAAABwg8AAL4BAABYP+iowBfTP8ZVXMVVXOU/AAAAP2IIAAAAAAAAAcMPAAC+AQAAWD/oqMAX0z+mVmqlVmrlPwAAAD9iCAAAAAAAAAHEDwAAvgEAAFg/6KjAF9M/ZliGZViG5T8AAAA/cQgAAAAAAAABxQ8AAL4BAABYP+iowBfTPyZaoiVaouU/AAAAP3EIAAAAAAAAAcYPAAC+AQAAYFz9oKMC0z/mW77lW77lPwAAAD9xCAAAAAAAAAHHDwAAvgEAAGBc/aCjAtM/xlzMxVzM5T8AAAA/gQgAAAAAAAAByA8AAL4BAABgXP2gowLTP6Zd2qVd2uU/AAAAP4EIAAAAAAAAAckPAAC+AQAAYFz9oKMC0z+HXuiFXujlPwAAAD+BCAAAAAAAAAHKDwAAvgEAAGBc/aCjAtM/Z1/2ZV/25T8AAAA/kQgAAAAAAAAByw8AAL4BAABgXP2gowLTP0dgBEZgBOY/AAAAP5EIAAAAAAAAAcwPAAC+AQAAYFz9oKMC0z8nYRImYRLmPwAAAD+gCAAAAAAAAAHNDwAAvgEAAGBc/aCjAtM/B2IgBmIg5j8AAAA/oAgAAAAAAAABzg8AAL4BAABgXP2gowLTP+diLuZiLuY/AAAAP7AIAAAAAAAAAc8PAAC+AQAAYFz9oKMC0z/HYzzGYzzmPwAAAD+wCAAAAAAAAAHQDwAAvgEAAGBc/aCjAtM/p2RKpmRK5j8AAAA/wAgAAAAAAAAB0Q8AAL4BAABgXP2gowLTP4dlWIZlWOY/AAAAP88IAAAAAAAAAdIPAAC+AQAAYFz9oKMC0z9mZmZmZmbmPwAAAD/fCAAAAAAAAAHTDwAAvgEAAGBc/aCjAtM/Rmd0Rmd05j8AAAA/DgkAAAAAAAAB1A8AAL4BAABgXP2gowLTPyZogiZoguY/AAAAPy0JAAAAAAAAAdUPAAC+AQAAkGnYbpYn1T/1SZ/0SZ/UPwAAAD8AAAAAAAAAAAHWDwAAvgEAAIhMw3azPNU/9Umf9Emf1D8AAAA/EAAAAAAAAAAB1w8AAL4BAACAL65+0FHVP/VJn/RJn9Q/AAAAPxAAAAAAAAAAAdgPAAC+AQAAcvWDjgp81T/1SZ/0SZ/UPwAAAD8QAAAAAAAAAAHZDwAAvgEAAGrYbpYnkdU/9Umf9Emf1D8AAAA/HwAAAAAAAAAB2g8AAL4BAABiu1meRKbVP7VLu7RLu9Q/AAAAPx8AAAAAAAAAAdsPAAC+AQAAUoEvrn7Q1T91Tdd0TdfUPwAAAD8fAAAAAAAAAAHcDwAAvgEAAFKBL65+0NU/Nk/zNE/z1D8AAAA/LwAAAAAAAAAB3Q8AAL4BAABCRwW+uPrVP/ZQD/VQD9U/AAAAPy8AAAAAAAAAAd4PAAC+AQAAOirwxdUP1j+2Uiu1UivVPwAAAD8vAAAAAAAAAAHfDwAAvgEAACrwxdUPOtY/dlRHdVRH1T8AAAA/LwAAAAAAAAAB4A8AAL4BAAAatpvlSWTWP/VXf/VXf9U/AAAAPy8AAAAAAAAAAeEPAAC+AQAACnxx9YOO1j92W7d1W7fVPwAAAD8/AAAAAAAAAAHiDwAAvgEAAPIkMg3bzdY/9l7v9V7v1T8AAAA/PwAAAAAAAAAB4w8AAL4BAADczfIkMg3XP7ZgC7ZgC9Y/AAAAPz8AAAAAAAAAAeQPAAC+AQAAzJPINGw31z83ZEM2ZEPWPwAAAD9OAAAAAAAAAAHlDwAAvgEAALQ8iUzDdtc/t2d7tmd71j8AAAA/TgAAAAAAAAAB5g8AAL4BAACUyDRsN8vXPzdrszZrs9Y/AAAAP04AAAAAAAAAAecPAAC+AQAAfHH1g44K2D94cAd3cAfXPwAAAD9OAAAAAAAAAAHoDwAAvgEAAGQatpvlSdg/OHIjN3Ij1z8AAAA/XgAAAAAAAAAB6Q8AAL4BAABOw3azPInYP/hzP/dzP9c/AAAAP14AAAAAAAAAAeoPAAC+AQAAFvji6gcd2T83eZM3eZPXPwAAAD9eAAAAAAAAAAHrDwAAvgEAAAS+uPpBR9k/+Xqv93qv1z8AAAA/bgAAAAAAAAAB7A8AAL4BAADuZnkSmYbZP7h8y7d8y9c/AAAAP24AAAAAAAAAAe0PAAC+AQAA3ixPItOw2T94fud3fufXPwAAAD9uAAAAAAAAAAHuDwAAvgEAAM7yJDIN29k/OIADOIAD2D8AAAA/bgAAAAAAAAAB7w8AAL4BAAC+uPpBRwXaP/iBH/iBH9g/AAAAP30AAAAAAAAAAfAPAAC+AQAAtpvlSWQa2j/4gR/4gR/YPwAAAD99AAAAAAAAAAHxDwAAvgEAAKZhu1meRNo/uIM7uIM72D8AAAA/fQAAAAAAAAAB8g8AAL4BAACOCnxx9YPaP3mFV3iFV9g/AAAAP30AAAAAAAAAAfMPAAC+AQAAiO1meRKZ2j95hVd4hVfYPwAAAD+NAAAAAAAAAAH0DwAAvgEAAHizPIlMw9o/OYdzOIdz2D8AAAA/jQAAAAAAAAAB9Q8AAL4BAABwlieRadjaP/mIj/iIj9g/AAAAP40AAAAAAAAAAfYPAAC+AQAAYFz9oKMC2z/5iI/4iI/YPwAAAD+NAAAAAAAAAAH3DwAAvgEAAFg/6KjAF9s/+YiP+IiP2D8AAAA/nAAAAAAAAAAB+A8AAL4BAABQItOw3SzbP7mKq7iKq9g/AAAAP5wAAAAAAAAAAfkPAAC+AQAAQOiowBdX2z95jMd4jMfYPwAAAD+cAAAAAAAAAAH6DwAAvgEAADjLk8g0bNs/OY7jOI7j2D8AAAA/nAAAAAAAAAAB+w8AAL4BAAAwrn7QUYHbPzmO4ziO49g/AAAAP6wAAAAAAAAAAfwPAAC+AQAAIHRU4Iur2z/6j//4j//YPwAAAD+sAAAAAAAAAAH9DwAAvgEAABA6KvDF1ds/+o//+I//2D8AAAA/vAAAAAAAAAAB/g8AAL4BAAAIHRX44urbP7qRG7mRG9k/AAAAP7wAAAAAAAAAAf8PAAC+AQAAAAAAAAAA3D96kzd5kzfZPwAAAD+8AAAAAAAAAAEAEAAAvgEAAPLF1Q86Ktw/OpVTOZVT2T8AAAA/vAAAAAAAAAABARAAAL4BAADqqMAXVz/cPzqVUzmVU9k/AAAAP8sAAAAAAAAAAQIQAAC+AQAA4ourH3RU3D86lVM5lVPZPwAAAD/LAAAAAAAAAAEDEAAAvgEAANpulieRadw/OpVTOZVT2T8AAAA/ywAAAAAAAAABBBAAAL4BAADKNGw3y5PcPzqVUzmVU9k/AAAAP8sAAAAAAAAAAQUQAAC+AQAAuvpBRwW+3D/6lm/5lm/ZPwAAAD/LAAAAAAAAAAEGEAAAvgEAALLdLE8i09w/upiLuZiL2T8AAAA/2wAAAAAAAAABBxAAAL4BAACiowJfXP3cP7qYi7mYi9k/AAAAP9sAAAAAAAAAAQgQAAC+AQAAoqMCX1z93D97mqd5mqfZPwAAAD/bAAAAAAAAAAEJEAAAvgEAAJqG7WZ5Et0/e5qneZqn2T8AAAA/2wAAAAAAAAABChAAAL4BAACSadhulifdP3uap3map9k/AAAAP+sAAAAAAAAAAQsQAAC+AQAAikzDdrM83T97mqd5mqfZPwAAAD/6AAAAAAAAAAEMEAAAvgEAAIIvrn7QUd0/e5qneZqn2T8AAAA/CgEAAAAAAAABDRAAAL4BAAB6EpmG7WbdP3uap3map9k/AAAAPwoBAAAAAAAAAQ4QAAC+AQAAcvWDjgp83T87nMM5nMPZPwAAAD8ZAQAAAAAAAAEPEAAAvgEAAGrYbpYnkd0/+53f+Z3f2T8AAAA/GQEAAAAAAAABEBAAAL4BAABiu1meRKbdP/ud3/md39k/AAAAP3cBAAAAAAAAAREQAAC+AQAAjgp8cfWD2j84ciM3ciPXPwAAAD8AAAAAAAAAAAESEAAAvgEAAIjtZnkSmdo/OHIjN3Ij1z8AAAA/AAAAAAAAAAABExAAAL4BAACA0FGBL67aPzhyIzdyI9c/AAAAPxAAAAAAAAAAARQQAAC+AQAAeLM8iUzD2j84ciM3ciPXPwAAAD8QAAAAAAAAAAEVEAAAvgEAAHCWJ5Fp2No/OHIjN3Ij1z8AAAA/HwAAAAAAAAABFhAAAL4BAABwlieRadjaP/hzP/dzP9c/AAAAPx8AAAAAAAAAARcQAAC+AQAAYFz9oKMC2z/4cz/3cz/XPwAAAD8fAAAAAAAAAAEYEAAAvgEAAGBc/aCjAts/uHVbt3Vb1z8AAAA/HwAAAAAAAAABGRAAAL4BAABYP+iowBfbP7h1W7d1W9c/AAAAPy8AAAAAAAAAARoQAAC+AQAAUCLTsN0s2z94d3d3d3fXPwAAAD8vAAAAAAAAAAEbEAAAvgEAAEgFvrj6Qds/eHd3d3d31z8AAAA/LwAAAAAAAAABHBAAAL4BAABA6KjAF1fbPzd5kzd5k9c/AAAAPy8AAAAAAAAAAR0QAAC+AQAAOMuTyDRs2z/5eq/3eq/XPwAAAD8+AAAAAAAAAAEeEAAAvgEAADCuftBRgds/uHzLt3zL1z8AAAA/PgAAAAAAAAABHxAAAL4BAAAokWnYbpbbP7h8y7d8y9c/AAAAPz4AAAAAAAAAASAQAAC+AQAAGFc/6KjA2z94fud3fufXPwAAAD8+AAAAAAAAAAEhEAAAvgEAABA6KvDF1ds/OIADOIAD2D8AAAA/TgAAAAAAAAABIhAAAL4BAAD44uoHHRXcP/iBH/iBH9g/AAAAP04AAAAAAAAAASMQAAC+AQAA6qjAF1c/3D+4gzu4gzvYPwAAAD9OAAAAAAAAAAEkEAAAvgEAAOKLqx90VNw/uIM7uIM72D8AAAA/TgAAAAAAAAABJRAAAL4BAADKNGw3y5PcP3mFV3iFV9g/AAAAP14AAAAAAAAAASYQAAC+AQAAst0sTyLT3D85h3M4h3PYPwAAAD9eAAAAAAAAAAEnEAAAvgEAAKKjAl9c/dw/+YiP+IiP2D8AAAA/XgAAAAAAAAABKBAAAL4BAACSadhulifdP7mKq7iKq9g/AAAAP14AAAAAAAAAASkQAAC+AQAAgi+uftBR3T95jMd4jMfYPwAAAD9tAAAAAAAAAAEqEAAAvgEAAGrYbpYnkd0/OY7jOI7j2D8AAAA/bQAAAAAAAAABKxAAAL4BAABankSmYbvdP/qP//iP/9g/AAAAP20AAAAAAAAAASwQAAC+AQAASmQatpvl3T+6kRu5kRvZPwAAAD9tAAAAAAAAAAEtEAAAvgEAADQN283yJN4/epM3eZM32T8AAAA/fQAAAAAAAAABLhAAAL4BAAAk07DdLE/eP/qWb/mWb9k/AAAAP30AAAAAAAAAAS8QAAC+AQAAGrab5Ulk3j+6mIu5mIvZPwAAAD+NAAAAAAAAAAEwEAAAvgEAABSZhu1med4/upiLuZiL2T8AAAA/jQAAAAAAAAABMRAAAL4BAAAKfHH1g47eP3uap3map9k/AAAAP40AAAAAAAAAATIQAAC+AQAACnxx9YOO3j87nMM5nMPZPwAAAD+NAAAAAAAAAAEzEAAAvgEAAARfXP2go94/O5zDOZzD2T8AAAA/uwAAAAAAAAABNBAAAL4BAAD8QUcFvrjePzucwzmcw9k/AAAAP7sAAAAAAAAAATUQAAC+AQAA9CQyDdvN3j87nMM5nMPZPwAAAD/bAAAAAAAAAAE2EAAAvgEAAOwHHRX44t4/O5zDOZzD2T8AAAA/6gAAAAAAAAABNxAAAL4BAADk6gcdFfjePzucwzmcw9k/AAAAP/oAAAAAAAAAATgQAAC+AQAA7AcdFfji3j87nMM5nMPZPwAAAD84AQAAAAAAAAE5EAAAvgEAAPQkMg3bzd4/O5zDOZzD2T8AAAA/OAEAAAAAAAABOhAAAL4BAAD8QUcFvrjePzucwzmcw9k/AAAAP0gBAAAAAAAAATsQAAC+AQAABF9c/aCj3j87nMM5nMPZPwAAAD9IAQAAAAAAAAE8EAAAvgEAAAp8cfWDjt4/O5zDOZzD2T8AAAA/SAEAAAAAAAABPRAAAL4BAAAUmYbtZnnePzucwzmcw9k/AAAAP0gBAAAAAAAAAT4QAAC+AQAAJNOw3SxP3j87nMM5nMPZPwAAAD9YAQAAAAAAAAE/EAAAvgEAADQN283yJN4/O5zDOZzD2T8AAAA/WAEAAAAAAAABQBAAAL4BAAA6KvDF1Q/ePzucwzmcw9k/AAAAP1gBAAAAAAAAAUEQAAC+AQAAVIEvrn7Q3T87nMM5nMPZPwAAAD9YAQAAAAAAAAFCEAAAvgEAAFqeRKZhu90/O5zDOZzD2T8AAAA/ZwEAAAAAAAABQxAAAL4BAABq2G6WJ5HdPzucwzmcw9k/AAAAP2cBAAAAAAAAAUQQAAC+AQAAcvWDjgp83T87nMM5nMPZPwAAAD9nAQAAAAAAAAFFEAAAvgEAAIIvrn7QUd0/O5zDOZzD2T8AAAA/ZwEAAAAAAAABRhAAAL4BAACSadhulifdPzucwzmcw9k/AAAAP3QBAAAAAAAAAUcQAAC+AQAAoqMCX1z93D87nMM5nMPZPwAAAD90AQAAAAAAAAFIEAAAvgEAALLdLE8i09w/O5zDOZzD2T8AAAA/dAEAAAAAAAABSRAAAL4BAADKNGw3y5PcPzucwzmcw9k/AAAAP3QBAAAAAAAAAUoQAAC+AQAA2m6WJ5Fp3D/7nd/5nd/ZPwAAAD+EAQAAAAAAAAFLEAAAvgEAAOKLqx90VNw/+53f+Z3f2T8AAAA/hAEAAAAAAAABTBAAAL4BAADyxdUPOircP7qf+7mf+9k/AAAAP4QBAAAAAAAAAU0QAAC+AQAA+OLqBx0V3D+6n/u5n/vZPwAAAD+EAQAAAAAAAAFOEAAAvgEAAAAAAAAAANw/eqEXeqEX2j8AAAA/kwEAAAAAAAABTxAAAL4BAAAIHRX44urbP3qhF3qhF9o/AAAAP5MBAAAAAAAAAVAQAAC+AQAAEDoq8MXV2z96oRd6oRfaPwAAAD+jAQAAAAAAAAFREAAAvgEAABhXP+iowNs/OqMzOqMz2j8AAAA/owEAAAAAAAABUhAAAL4BAAAgdFTgi6vbPzqjMzqjM9o/AAAAP8IBAAAAAAAAAVMQAAC+AQAAIHRU4Iur2z/6pE/6pE/aPwAAAD/CAQAAAAAAAAFUEAAAvgEAADCuftBRgdM/iYEYiIEY6D8AAAA/AAAAAAAAAAABVRAAAL4BAAAokWnYbpbTP4mBGIiBGOg/AAAAPz4AAAAAAAAAAVYQAAC+AQAAIHRU4Iur0z+JgRiIgRjoPwAAAD8+AAAAAAAAAAFXEAAAvgEAABhXP+iowNM/iYEYiIEY6D8AAAA/TgAAAAAAAAABWBAAAL4BAAAQOirwxdXTP4mBGIiBGOg/AAAAP1oAAAAAAAAAAVkQAAC+AQAAAAAAAAAA1D+JgRiIgRjoPwAAAD9aAAAAAAAAAAFaEAAAvgEAAPji6gcdFdQ/iYEYiIEY6D8AAAA/aQAAAAAAAAABWxAAAL4BAADoqMAXVz/UP4mBGIiBGOg/AAAAP2kAAAAAAAAAAVwQAAC+AQAA2G6WJ5Fp1D+JgRiIgRjoPwAAAD9pAAAAAAAAAAFdEAAAvgEAANJRgS+uftQ/iYEYiIEY6D8AAAA/eQAAAAAAAAABXhAAAL4BAADKNGw3y5PUP2mCJmiCJug/AAAAP3kAAAAAAAAAAV8QAAC+AQAAwhdXP+io1D9pgiZogiboPwAAAD95AAAAAAAAAAFgEAAAvgEAALLdLE8i09Q/SYM0SIM06D8AAAA/eQAAAAAAAAABYRAAAL4BAACqwBdXP+jUP0mDNEiDNOg/AAAAP4kAAAAAAAAAAWIQAAC+AQAAoKMCX1z91D9JgzRIgzToPwAAAD+JAAAAAAAAAAFjEAAAvgEAAJiG7WZ5EtU/SYM0SIM06D8AAAA/iQAAAAAAAAABZBAAAL4BAACQadhulifVPymEQiiEQug/AAAAP4kAAAAAAAAAAWUQAAC+AQAAiEzDdrM81T8phEIohELoPwAAAD+YAAAAAAAAAAFmEAAAvgEAAIAvrn7QUdU/KYRCKIRC6D8AAAA/mAAAAAAAAAABZxAAAL4BAABc/aCjAl/YP0mDNEiDNOg/AAAAPwAAAAAAAAAAAWgQAAC+AQAAVOCLqx902D8phEIohELoPwAAAD8PAAAAAAAAAAFpEAAAvgEAAE7DdrM8idg/KYRCKIRC6D8AAAA/LwAAAAAAAAABahAAAL4BAABOw3azPInYPwmFUAiFUOg/AAAAPy8AAAAAAAAAAWsQAAC+AQAARqZhu1me2D8JhVAIhVDoPwAAAD8+AAAAAAAAAAFsEAAAvgEAAD6JTMN2s9g/CYVQCIVQ6D8AAAA/PgAAAAAAAAABbRAAAL4BAAA2bDfLk8jYPwmFUAiFUOg/AAAAPz4AAAAAAAAAAW4QAAC+AQAAJjIN283y2D8JhVAIhVDoPwAAAD9OAAAAAAAAAAFvEAAAvgEAABb44uoHHdk/CYVQCIVQ6D8AAAA/TgAAAAAAAAABcBAAAL4BAAAEvrj6QUfZP+mFXuiFXug/AAAAP14AAAAAAAAAAXEQAAC+AQAA9oOOCnxx2T/phV7ohV7oPwAAAD9eAAAAAAAAAAFyEAAAvgEAAN4sTyLTsNk/6YVe6IVe6D8AAAA/XgAAAAAAAAABcxAAAL4BAADO8iQyDdvZP+mFXuiFXug/AAAAP14AAAAAAAAAAXQQAAC+AQAAvrj6QUcF2j/phV7ohV7oPwAAAD9tAAAAAAAAAAF1EAAAvgEAAKZhu1meRNo/6YVe6IVe6D8AAAA/bQAAAAAAAAABdhAAAL4BAACeRKZhu1naP+mFXuiFXug/AAAAP20AAAAAAAAAAXcQAAC+AQAAjgp8cfWD2j/phV7ohV7oPwAAAD99AAAAAAAAAAF4EAAAvgEAAIjtZnkSmdo/6YVe6IVe6D8AAAA/fQAAAAAAAAABeRAAAL4BAACA0FGBL67aP+mFXuiFXug/AAAAP30AAAAAAAAAAXoQAAC+AQAAeLM8iUzD2j/phV7ohV7oPwAAAD+MAAAAAAAAAAF7EAAAvgEAAHCWJ5Fp2No/6YVe6IVe6D8AAAA/jAAAAAAAAAABfBAAAL4BAABoeRKZhu3aP+mFXuiFXug/AAAAP5wAAAAAAAAAAX0QAAC+AQAAYFz9oKMC2z/phV7ohV7oPwAAAD/LAAAAAAAAAAF+EAAAvgEAAMo0bDfLk9w/KYRCKIRC6D8AAAA/AAAAAAAAAAABfxAAAL4BAADCF1c/6KjcPymEQiiEQug/AAAAP1MAAAAAAAAAAYAQAAC+AQAAuvpBRwW+3D8phEIohELoPwAAAD9TAAAAAAAAAAGBEAAAvgEAALLdLE8i09w/KYRCKIRC6D8AAAA/YwAAAAAAAAABghAAAL4BAACqwBdXP+jcPymEQiiEQug/AAAAP3IAAAAAAAAAAYMQAAC+AQAAoqMCX1z93D8phEIohELoPwAAAD9yAAAAAAAAAAGEEAAAvgEAAJqG7WZ5Et0/KYRCKIRC6D8AAAA/cgAAAAAAAAABhRAAAL4BAACKTMN2szzdPymEQiiEQug/AAAAP4IAAAAAAAAAAYYQAAC+AQAAgi+uftBR3T8phEIohELoPwAAAD+CAAAAAAAAAAGHEAAAvgEAAHoSmYbtZt0/KYRCKIRC6D8AAAA/ggAAAAAAAAABiBAAAL4BAABy9YOOCnzdPymEQiiEQug/AAAAP5IAAAAAAAAAAYkQAAC+AQAAathulieR3T8phEIohELoPwAAAD+SAAAAAAAAAAGKEAAAvgEAAGK7WZ5Ept0/KYRCKIRC6D8AAAA/kgAAAAAAAAABixAAAL4BAABankSmYbvdPymEQiiEQug/AAAAP5IAAAAAAAAAAYwQAAC+AQAAVIEvrn7Q3T8phEIohELoPwAAAD+hAAAAAAAAAAGNEAAAvgEAAEpkGrab5d0/KYRCKIRC6D8AAAA/oQAAAAAAAAABjhAAAL4BAABERwW+uPrdPymEQiiEQug/AAAAP6EAAAAAAAAAAY8QAAC+AQAAOirwxdUP3j8phEIohELoPwAAAD+xAAAAAAAAAAGQEAAAvgEAADQN283yJN4/KYRCKIRC6D8AAAA/sQAAAAAAAAABkRAAAL4BAAAq8MXVDzrePymEQiiEQug/AAAAP7EAAAAAAAAAAZIQAAC+AQAAJNOw3SxP3j8phEIohELoPwAAAD/AAAAAAAAAAAGTEAAAvgEAABq2m+VJZN4/KYRCKIRC6D8AAAA/0AAAAAAAAAABlBAAAL4BAAAUmYbtZnnePymEQiiEQug/AAAAP7EEAAAAAAAAAZUQAAC+AQAAaHkSmYbt4D+JgRiIgRjoPwAAAD8AAAAAAAAAAAGWEAAAvgEAAOPqBx0V+OA/iYEYiIEY6D8AAAA/bQAAAAAAAAABlxAAAL4BAABgXP2gowLhP4mBGIiBGOg/AAAAP30AAAAAAAAAAZgQAAC+AQAA283yJDIN4T+JgRiIgRjoPwAAAD99AAAAAAAAAAGZEAAAvgEAAFg/6KjAF+E/iYEYiIEY6D8AAAA/fQAAAAAAAAABmhAAAL4BAADTsN0sTyLhP4mBGIiBGOg/AAAAP4wAAAAAAAAAAZsQAAC+AQAAUCLTsN0s4T+JgRiIgRjoPwAAAD+MAAAAAAAAAAGcEAAAvgEAAMuTyDRsN+E/iYEYiIEY6D8AAAA/nAAAAAAAAAABnRAAAL4BAABIBb64+kHhP4mBGIiBGOg/AAAAP6wAAAAAAAAAAZ4QAAC+AQAAw3azPIlM4T+JgRiIgRjoPwAAAD+sAAAAAAAAAAGfEAAAvgEAAMN2szyJTOE/qYAKqIAK6D8AAAA/rAAAAAAAAAABoBAAAL4BAABA6KjAF1fhP6mACqiACug/AAAAP7sAAAAAAAAAAaEQAAC+AQAAQOiowBdX4T/Jf/zHf/znPwAAAD/bAAAAAAAAAAGiEAAAvgEAALxZnkSmYeE/yX/8x3/85z8AAAA/6gAAAAAAAAABoxAAAL4BAADBF1c/6KjiPwh+4Ad+4Oc/AAAAPwAAAAAAAAAAAaQQAAC+AQAAPYlMw3az4j8IfuAHfuDnPwAAAD8AAAAAAAAAAAGlEAAAvgEAALn6QUcFvuI/CH7gB37g5z8AAAA/FgAAAAAAAAABphAAAL4BAAA1bDfLk8jiPwh+4Ad+4Oc/AAAAPzUAAAAAAAAAAacQAAC+AQAAsd0sTyLT4j8IfuAHfuDnPwAAAD81AAAAAAAAAAGoEAAAvgEAAC1PItOw3eI/6X7u537u5z8AAAA/RQAAAAAAAAABqRAAAL4BAACpwBdXP+jiP8l//Md//Oc/AAAAP0UAAAAAAAAAAaoQAAC+AQAAJjIN283y4j/Jf/zHf/znPwAAAD9VAAAAAAAAAAGrEAAAvgEAAKGjAl9c/eI/yX/8x3/85z8AAAA/ZAAAAAAAAAABrBAAAL4BAAAeFfji6gfjP8l//Md//Oc/AAAAP2QAAAAAAAAAAa0QAAC+AQAAmYbtZnkS4z/Jf/zHf/znPwAAAD90AAAAAAAAAAGuEAAAvgEAABb44uoHHeM/yX/8x3/85z8AAAA/dAAAAAAAAAABrxAAAL4BAACRadhulifjP8l//Md//Oc/AAAAP3QAAAAAAAAAAbAQAAC+AQAADtvN8iQy4z/Jf/zHf/znPwAAAD+EAAAAAAAAAAGxEAAAvgEAAIlMw3azPOM/yX/8x3/85z8AAAA/hAAAAAAAAAABshAAAL4BAAAGvrj6QUfjP8l//Md//Oc/AAAAP4QAAAAAAAAAAbMQAAC+AQAAgS+uftBR4z/Jf/zHf/znPwAAAD+EAAAAAAAAAAG0EAAAvgEAAP6gowJfXOM/yX/8x3/85z8AAAA/kwAAAAAAAAABtRAAAL4BAAB6EpmG7WbjP8l//Md//Oc/AAAAP5MAAAAAAAAAAbYQAAC+AQAA9oOOCnxx4z/Jf/zHf/znPwAAAD+TAAAAAAAAAAG3EAAAvgEAAHL1g44KfOM/yX/8x3/85z8AAAA/kwAAAAAAAAABuBAAAL4BAADuZnkSmYbjP8l//Md//Oc/AAAAP6MAAAAAAAAAAbkQAAC+AQAAathulieR4z/Jf/zHf/znPwAAAD+jAAAAAAAAAAG6EAAAvgEAAOZJZBq2m+M/yX/8x3/85z8AAAA/owAAAAAAAAABuxAAAL4BAABiu1meRKbjP8l//Md//Oc/AAAAP7IAAAAAAAAAAbwQAAC+AQAA3yxPItOw4z/Jf/zHf/znPwAAAD+yAAAAAAAAAAG9EAAAvgEAAFqeRKZhu+M/yX/8x3/85z8AAAA/sgAAAAAAAAABvhAAAL4BAADXDzoq8MXjP8l//Md//Oc/AAAAP7IAAAAAAAAAAb8QAAC+AQAAUoEvrn7Q4z/Jf/zHf/znPwAAAD/CAAAAAAAAAAHAEAAAvgEAAM/yJDIN2+M/yX/8x3/85z8AAAA/wgAAAAAAAAABwRAAAL4BAABKZBq2m+XjP8l//Md//Oc/AAAAPwEBAAAAAAAAAcIQAAC+AQAAx9UPOirw4z/Jf/zHf/znPwAAAD9eAQAAAAAAAAHDEAAAvgEAAEJHBb64+uM/yX/8x3/85z8AAAA/XgEAAAAAAAABxBAAAL4BAABmeRKZhu22P/iBH/iBH9g/AAAAPwAAAAAAAAAAAcUQAAC+AQAAZnkSmYbttj+4gzu4gzvYPwAAAD9VAAAAAAAAAAHGEAAAvgEAAGZ5EpmG7bY/eYVXeIVX2D8AAAA/VQAAAAAAAAABxxAAAL4BAABmeRKZhu22PzmHcziHc9g/AAAAP1UAAAAAAAAAAcgQAAC+AQAAZnkSmYbttj+5iqu4iqvYPwAAAD9kAAAAAAAAAAHJEAAAvgEAAGZ5EpmG7bY/eYzHeIzH2D8AAAA/ZAAAAAAAAAAByhAAAL4BAABmeRKZhu22PzmO4ziO49g/AAAAP2QAAAAAAAAAAcsQAAC+AQAAZnkSmYbttj/6j//4j//YPwAAAD90AAAAAAAAAAHMEAAAvgEAAGZ5EpmG7bY/epM3eZM32T8AAAA/dAAAAAAAAAABzRAAAL4BAABmeRKZhu22PzqVUzmVU9k/AAAAP3QAAAAAAAAAAc4QAAC+AQAAZnkSmYbttj/6lm/5lm/ZPwAAAD90AAAAAAAAAAHPEAAAvgEAAGZ5EpmG7bY/upiLuZiL2T8AAAA/gwAAAAAAAAAB0BAAAL4BAABmeRKZhu22P3uap3map9k/AAAAP4MAAAAAAAAAAdEQAAC+AQAAZnkSmYbttj87nMM5nMPZPwAAAD+DAAAAAAAAAAHSEAAAvgEAAGZ5EpmG7bY/+53f+Z3f2T8AAAA/gwAAAAAAAAAB0xAAAL4BAABmeRKZhu22P7qf+7mf+9k/AAAAP5MAAAAAAAAAAdQQAAC+AQAAZnkSmYbttj96oRd6oRfaPwAAAD+TAAAAAAAAAAHVEAAAvgEAAGZ5EpmG7bY/OqMzOqMz2j8AAAA/owAAAAAAAAAB1hAAAL4BAABmeRKZhu22P/qkT/qkT9o/AAAAP6MAAAAAAAAAAdcQAAC+AQAAZnkSmYbttj+7pmu6pmvaPwAAAD+yAAAAAAAAAAHYEAAAvgEAAGZ5EpmG7bY/e6iHeqiH2j8AAAA/sgAAAAAAAAAB2RAAAL4BAABmeRKZhu22Pzuqozqqo9o/AAAAP7IAAAAAAAAAAdoQAAC+AQAAZnkSmYbttj/7q7/6q7/aPwAAAD/CAAAAAAAAAAHbEAAAvgEAAGZ5EpmG7bY/u63buq3b2j8AAAA/wgAAAAAAAAAB3BAAAL4BAABmeRKZhu22P3uv93qv99o/AAAAP8IAAAAAAAAAAd0QAAC+AQAAZnkSmYbttj88sRM7sRPbPwAAAD/SAAAAAAAAAAHeEAAAvgEAAGZ5EpmG7bY//LIv+7Iv2z8AAAA/0gAAAAAAAAAB3xAAAL4BAABmeRKZhu22P7y0S7u0S9s/AAAAP9IAAAAAAAAAAeAQAAC+AQAAZnkSmYbttj98tmd7tmfbPwAAAD/xAAAAAAAAAAHhEAAAvgEAAGZ5EpmG7bY/PLiDO7iD2z8AAAA/8QAAAAAAAAAB4hAAAL4BAABmeRKZhu22P/y5n/u5n9s/AAAAPwABAAAAAAAAAeMQAAC+AQAAZnkSmYbttj94fud3fufXPwAAAD8AAAAAAAAAAAHkEAAAvgEAAEYFvrj6Qbc/eH7nd37n1z8AAAA/PwAAAAAAAAAB5RAAAL4BAAAokWnYbpa3P3h+53d+59c/AAAAP04AAAAAAAAAAeYQAAC+AQAACB0V+OLqtz94fud3fufXPwAAAD9OAAAAAAAAAAHnEAAAvgEAAOiowBdXP7g/OIADOIAD2D8AAAA/TgAAAAAAAAAB6BAAAL4BAADINGw3y5O4PziAAziAA9g/AAAAP04AAAAAAAAAAekQAAC+AQAAikzDdrM8uT/4gR/4gR/YPwAAAD9eAAAAAAAAAAHqEAAAvgEAAGrYbpYnkbk/uIM7uIM72D8AAAA/XgAAAAAAAAAB6xAAAL4BAAAq8MXVDzq6P3mFV3iFV9g/AAAAP14AAAAAAAAAAewQAAC+AQAAzJPINGw3uz85h3M4h3PYPwAAAD9tAAAAAAAAAAHtEAAAvgEAAIyrH3RU4Ls/OYdzOIdz2D8AAAA/bQAAAAAAAAAB7hAAAL4BAAAM283yJDK9PzmHcziHc9g/AAAAP20AAAAAAAAAAe8QAAC+AQAAzvIkMg3bvT85h3M4h3PYPwAAAD9tAAAAAAAAAAHwEAAAvgEAAG6WJ5Fp2L4/+YiP+IiP2D8AAAA/bQAAAAAAAAAB8RAAAL4BAAD44uoHHRXAP7mKq7iKq9g/AAAAP30AAAAAAAAAAfIQAAC+AQAA2G6WJ5FpwD+5iqu4iqvYPwAAAD99AAAAAAAAAAHzEAAAvgEAAJmG7WZ5EsE/eYzHeIzH2D8AAAA/fQAAAAAAAAAB9BAAAL4BAAB6EpmG7WbBP3mMx3iMx9g/AAAAP30AAAAAAAAAAfUQAAC+AQAAC3xx9YOOwj95jMd4jMfYPwAAAD+NAAAAAAAAAAH2EAAAvgEAAMuTyDRsN8M/eYzHeIzH2D8AAAA/jQAAAAAAAAAB9xAAAL4BAAB7cfWDjgrEP3mMx3iMx9g/AAAAP40AAAAAAAAAAfgQAAC+AQAALU8i07DdxD95jMd4jMfYPwAAAD+cAAAAAAAAAAH5EAAAvgEAAP2gowJfXMU/eYzHeIzH2D8AAAA/nAAAAAAAAAAB+hAAAL4BAAC/uPpBRwXGP3mMx3iMx9g/AAAAP5wAAAAAAAAAAfsQAAC+AQAAjwp8cfWDxj95jMd4jMfYPwAAAD+cAAAAAAAAAAH8EAAAvgEAAE8i07DdLMc/eYzHeIzH2D8AAAA/rAAAAAAAAAAB/RAAAL4BAAAhdFTgi6vHP3mMx3iMx9g/AAAAP6wAAAAAAAAAAf4QAAC+AQAA4YurH3RUyD95jMd4jMfYPwAAAD+sAAAAAAAAAAH/EAAAvgEAALPdLE8i08g/eYzHeIzH2D8AAAA/rAAAAAAAAAABABEAAL4BAACBL65+0FHJP3mMx3iMx9g/AAAAP7wAAAAAAAAAAQERAAC+AQAAQUcFvrj6yT95jMd4jMfYPwAAAD+8AAAAAAAAAAECEQAAvgEAACHTsN0sT8o/eYzHeIzH2D8AAAA/vAAAAAAAAAABAxEAAL4BAADj6gcdFfjKP3mMx3iMx9g/AAAAP7wAAAAAAAAAAQQRAAC+AQAAowJfXP2gyz95jMd4jMfYPwAAAD/LAAAAAAAAAAEFEQAAvgEAAHNU4IurH8w/eYzHeIzH2D8AAAA/ywAAAAAAAAABBhEAAL4BAAA1bDfLk8jMP3mMx3iMx9g/AAAAP8sAAAAAAAAAAQcRAAC+AQAAFfji6gcdzT95jMd4jMfYPwAAAD/LAAAAAAAAAAEIEQAAvgEAAOVJZBq2m80/eYzHeIzH2D8AAAA/2wAAAAAAAAABCREAAL4BAADH1Q86KvDNP3mMx3iMx9g/AAAAP9sAAAAAAAAAAQoRAAC+AQAAlyeRadhuzj95jMd4jMfYPwAAAD/bAAAAAAAAAAELEQAAvgEAAIftZnkSmc4/eYzHeIzH2D8AAAA/2wAAAAAAAAABDBEAAL4BAABneRKZhu3OP3mMx3iMx9g/AAAAP+oAAAAAAAAAAQ0RAAC+AQAARwW+uPpBzz95jMd4jMfYPwAAAD/qAAAAAAAAAAEOEQAAvgEAACmRadhuls8/eYzHeIzH2D8AAAA/6gAAAAAAAAABDxEAAL4BAAAZVz/oqMDPP3mMx3iMx9g/AAAAP/oAAAAAAAAAARARAAC+AQAAfHH1g44K0D95jMd4jMfYPwAAAD/6AAAAAAAAAAEREQAAvgEAAHRU4IurH9A/eYzHeIzH2D8AAAA/+gAAAAAAAAABEhEAAL4BAABkGrab5UnQP3mMx3iMx9g/AAAAPwoBAAAAAAAAARMRAAC+AQAAVuCLqx900D95jMd4jMfYPwAAAD8KAQAAAAAAAAEUEQAAvgEAAEamYbtZntA/eYzHeIzH2D8AAAA/CgEAAAAAAAABFREAAL4BAAA+iUzDdrPQP3mMx3iMx9g/AAAAPwoBAAAAAAAAARYRAAC+AQAAJDIN283y0D95jMd4jMfYPwAAAD8KAQAAAAAAAAEXEQAAvgEAABT44uoHHdE/eYzHeIzH2D8AAAA/GQEAAAAAAAABGBEAAL4BAAAM283yJDLRP3mMx3iMx9g/AAAAPxkBAAAAAAAAARkRAAC+AQAA9oOOCnxx0T95jMd4jMfYPwAAAD8ZAQAAAAAAAAEaEQAAvgEAAO5meRKZhtE/eYzHeIzH2D8AAAA/KQEAAAAAAAABGxEAAL4BAADeLE8i07DRP3mMx3iMx9g/AAAAPykBAAAAAAAAARwRAAC+AQAA1g86KvDF0T95jMd4jMfYPwAAAD8pAQAAAAAAAAEdEQAAvgEAAMbVDzoq8NE/eYzHeIzH2D8AAAA/KQEAAAAAAAABHhEAAL4BAAC+uPpBRwXSP3mMx3iMx9g/AAAAPykBAAAAAAAAAR8RAAC+AQAAtpvlSWQa0j95jMd4jMfYPwAAAD85AQAAAAAAAAEgEQAAvgEAAK5+0FGBL9I/eYzHeIzH2D8AAAA/OQEAAAAAAAABIREAAL4BAACmYbtZnkTSP3mMx3iMx9g/AAAAPzkBAAAAAAAAASIRAAC+AQAAnkSmYbtZ0j95jMd4jMfYPwAAAD9IAQAAAAAAAAEjEQAAvgEAAJYnkWnYbtI/eYzHeIzH2D8AAAA/WAEAAAAAAAABJBEAAL4BAACOCnxx9YPSP3mMx3iMx9g/AAAAP1gBAAAAAAAAASURAAC+AQAAhu1meRKZ0j95jMd4jMfYPwAAAD9nAQAAAAAAAAEmEQAAvgEAAH7QUYEvrtI/eYzHeIzH2D8AAAA/ZwEAAAAAAAABJxEAAL4BAABulieRadjSP3mMx3iMx9g/AAAAP2cBAAAAAAAAASgRAAC+AQAAaHkSmYbt0j+5iqu4iqvYPwAAAD93AQAAAAAAAAEpEQAAvgEAAGBc/aCjAtM/+YiP+IiP2D8AAAA/dwEAAAAAAAABKhEAAL4BAABYP+iowBfTP/mIj/iIj9g/AAAAP3cBAAAAAAAAASsRAAC+AQAAUCLTsN0s0z/5iI/4iI/YPwAAAD+HAQAAAAAAAAEsEQAAvgEAAEgFvrj6QdM/+YiP+IiP2D8AAAA/hwEAAAAAAAABLREAAL4BAABA6KjAF1fTP/mIj/iIj9g/AAAAP4cBAAAAAAAAAS4RAAC+AQAAOMuTyDRs0z/5iI/4iI/YPwAAAD+WAQAAAAAAAAEvEQAAvgEAADCuftBRgdM/+YiP+IiP2D8AAAA/lgEAAAAAAAABMBEAAL4BAAAwrn7QUYHTPzmHcziHc9g/AAAAP5YBAAAAAAAAATERAAC+AQAAKJFp2G6W0z85h3M4h3PYPwAAAD+mAQAAAAAAAAEyEQAAvgEAACB0VOCLq9M/OYdzOIdz2D8AAAA/tgEAAAAAAAABMxEAAL4BAAAgdFTgi6vTP3mFV3iFV9g/AAAAP7YBAAAAAAAAATQRAAC+AQAAGFc/6KjA0z95hVd4hVfYPwAAAD/FAQAAAAAAAAE1EQAAvgEAABA6KvDF1dM/uIM7uIM72D8AAAA/7AEAAAAAAAABNhEAAL4BAAAIHRX44urTP7iDO7iDO9g/AAAAPxsCAAAAAAAAATcRAAC+AQAAAAAAAAAA1D95hVd4hVfYPwAAAD9aAgAAAAAAAAE4EQAAvgEAAAAAAAAAANQ/OYdzOIdz2D8AAAA/WgIAAAAAAAABOREAAL4BAAAAAAAAAADUP/mIj/iIj9g/AAAAP1oCAAAAAAAAAToRAAC+AQAAAAAAAAAA1D+5iqu4iqvYPwAAAD9aAgAAAAAAAAE7EQAAvgEAAAAAAAAAANQ/eYzHeIzH2D8AAAA/aQIAAAAAAAABPBEAAL4BAAAAAAAAAADUP/qP//iP/9g/AAAAP2kCAAAAAAAAAT0RAAC+AQAAAAAAAAAA1D96kzd5kzfZPwAAAD95AgAAAAAAAAE+EQAAvgEAAAAAAAAAANQ/OpVTOZVT2T8AAAA/eQIAAAAAAAABPxEAAL4BAAAAAAAAAADUP/qWb/mWb9k/AAAAP3kCAAAAAAAAAUARAAC+AQAAAAAAAAAA1D+6mIu5mIvZPwAAAD95AgAAAAAAAAFBEQAAvgEAAAAAAAAAANQ/O5zDOZzD2T8AAAA/iQIAAAAAAAABQhEAAL4BAAAAAAAAAADUP/ud3/md39k/AAAAP4kCAAAAAAAAAUMRAAC+AQAAAAAAAAAA1D96oRd6oRfaPwAAAD+YAgAAAAAAAAFEEQAAvgEAAAAAAAAAANQ/OqMzOqMz2j8AAAA/mAIAAAAAAAABRREAAL4BAAAAAAAAAADUP/qkT/qkT9o/AAAAP6gCAAAAAAAAAUYRAAC+AQAAAAAAAAAA1D+7pmu6pmvaPwAAAD+4AgAAAAAAAAFHEQAAvgEAAAAAAAAAANQ/e6iHeqiH2j8AAAA/uAIAAAAAAAABSBEAAL4BAAAAAAAAAADUPzuqozqqo9o/AAAAP8cCAAAAAAAAAUkRAAC+AQAACB0V+OLq0z87qqM6qqPaPwAAAD81AwAAAAAAAAFKEQAAvgEAABA6KvDF1dM/O6qjOqqj2j8AAAA/RAMAAAAAAAABSxEAAL4BAAAYVz/oqMDTPzuqozqqo9o/AAAAP0QDAAAAAAAAAUwRAAC+AQAAIHRU4Iur0z87qqM6qqPaPwAAAD9UAwAAAAAAAAFNEQAAvgEAACiRadhultM/O6qjOqqj2j8AAAA/VAMAAAAAAAABThEAAL4BAAAwrn7QUYHTPzuqozqqo9o/AAAAP1QDAAAAAAAAAU8RAAC+AQAAOMuTyDRs0z87qqM6qqPaPwAAAD9UAwAAAAAAAAFQEQAAvgEAAEDoqMAXV9M/O6qjOqqj2j8AAAA/YwMAAAAAAAABUREAAL4BAABQItOw3SzTPzuqozqqo9o/AAAAP2MDAAAAAAAAAVIRAAC+AQAAWD/oqMAX0z87qqM6qqPaPwAAAD9jAwAAAAAAAAFTEQAAvgEAAGh5EpmG7dI/O6qjOqqj2j8AAAA/YwMAAAAAAAABVBEAAL4BAABulieRadjSPzuqozqqo9o/AAAAP3MDAAAAAAAAAVURAAC+AQAAhu1meRKZ0j87qqM6qqPaPwAAAD9zAwAAAAAAAAFWEQAAvgEAAJ5EpmG7WdI/O6qjOqqj2j8AAAA/cwMAAAAAAAABVxEAAL4BAACuftBRgS/SPzuqozqqo9o/AAAAP3MDAAAAAAAAAVgRAAC+AQAAxtUPOirw0T87qqM6qqPaPwAAAD+DAwAAAAAAAAFZEQAAvgEAANYPOirwxdE/O6qjOqqj2j8AAAA/gwMAAAAAAAABWhEAAL4BAADuZnkSmYbRPzuqozqqo9o/AAAAP4MDAAAAAAAAAVsRAAC+AQAA/qCjAl9c0T87qqM6qqPaPwAAAD+DAwAAAAAAAAFcEQAAvgEAABT44uoHHdE/O6qjOqqj2j8AAAA/kgMAAAAAAAABXREAAL4BAAAsTyLTsN3QPzuqozqqo9o/AAAAP5IDAAAAAAAAAV4RAAC+AQAAPolMw3az0D87qqM6qqPaPwAAAD+SAwAAAAAAAAFfEQAAvgEAAFbgi6sfdNA/O6qjOqqj2j8AAAA/kgMAAAAAAAABYBEAAL4BAABkGrab5UnQPzuqozqqo9o/AAAAP6IDAAAAAAAAAWERAAC+AQAAfHH1g44K0D87qqM6qqPaPwAAAD+iAwAAAAAAAAFiEQAAvgEAABlXP+iowM8/O6qjOqqj2j8AAAA/ogMAAAAAAAABYxEAAL4BAABXP+iowBfPPzuqozqqo9o/AAAAP6IDAAAAAAAAAWQRAAC+AQAAh+1meRKZzj87qqM6qqPaPwAAAD+yAwAAAAAAAAFlEQAAvgEAAKdhu1meRM4/O6qjOqqj2j8AAAA/sgMAAAAAAAABZhEAAL4BAADXDzoq8MXNPzuqozqqo9o/AAAAP7IDAAAAAAAAAWcRAAC+AQAA9YOOCnxxzT87qqM6qqPaPwAAAD+yAwAAAAAAAAFoEQAAvgEAACUyDdvN8sw/O6qjOqqj2j8AAAA/wQMAAAAAAAABaREAAL4BAABFpmG7WZ7MPzuqozqqo9o/AAAAP8EDAAAAAAAAAWoRAAC+AQAAg44KfHH1yz87qqM6qqPaPwAAAD/BAwAAAAAAAAFrEQAAvgEAAKMCX1z9oMs/O6qjOqqj2j8AAAA/wQMAAAAAAAABbBEAAL4BAADj6gcdFfjKPzuqozqqo9o/AAAAP9EDAAAAAAAAAW0RAAC+AQAAEZmG7WZ5yj87qqM6qqPaPwAAAD/RAwAAAAAAAAFuEQAAvgEAAEFHBb64+sk/O6qjOqqj2j8AAAA/0QMAAAAAAAABbxEAAL4BAACBL65+0FHJPzuqozqqo9o/AAAAP+ADAAAAAAAAAXARAAC+AQAA0VGBL65+yD87qqM6qqPaPwAAAD/gAwAAAAAAAAFxEQAAvgEAAAEAAAAAAMg/O6qjOqqj2j8AAAA/4AMAAAAAAAABchEAAL4BAABB6KjAF1fHPzuqozqqo9o/AAAAP+ADAAAAAAAAAXMRAAC+AQAAX1z9oKMCxz87qqM6qqPaPwAAAD/wAwAAAAAAAAF0EQAAvgEAAI8KfHH1g8Y/O6qjOqqj2j8AAAA/8AMAAAAAAAABdREAAL4BAACvftBRgS/GPzuqozqqo9o/AAAAP/ADAAAAAAAAAXYRAAC+AQAAv7j6QUcFxj87qqM6qqPaPwAAAD/wAwAAAAAAAAF3EQAAvgEAAN8sTyLTsMU/O6qjOqqj2j8AAAA/AAQAAAAAAAABeBEAAL4BAADtZnkSmYbFPzuqozqqo9o/AAAAPwAEAAAAAAAAAXkRAAC+AQAAHRX44uoHxT87qqM6qqPaPwAAAD8ABAAAAAAAAAF6EQAAvgEAAC1PItOw3cQ/O6qjOqqj2j8AAAA/AAQAAAAAAAABexEAAL4BAABNw3azPInEPzuqozqqo9o/AAAAPw8EAAAAAAAAAXwRAAC+AQAAXf2gowJfxD87qqM6qqPaPwAAAD8PBAAAAAAAAAF9EQAAvgEAAHtx9YOOCsQ/O6qjOqqj2j8AAAA/DwQAAAAAAAABfhEAAL4BAACLqx90VODDPzuqozqqo9o/AAAAPw8EAAAAAAAAAX8RAAC+AQAAqx90VOCLwz87qqM6qqPaPwAAAD8fBAAAAAAAAAGAEQAAvgEAANvN8iQyDcM/O6qjOqqj2j8AAAA/HwQAAAAAAAABgREAAL4BAADqBx0V+OLCPzuqozqqo9o/AAAAPx8EAAAAAAAAAYIRAAC+AQAAG7ab5Ulkwj87qqM6qqPaPwAAAD8vBAAAAAAAAAGDEQAAvgEAACvwxdUPOsI/O6qjOqqj2j8AAAA/LwQAAAAAAAABhBEAAL4BAABKZBq2m+XBP3uoh3qoh9o/AAAAPy8EAAAAAAAAAYURAAC+AQAAathulieRwT97qId6qIfaPwAAAD8vBAAAAAAAAAGGEQAAvgEAAIpMw3azPME/e6iHeqiH2j8AAAA/LwQAAAAAAAABhxEAAL4BAACpwBdXP+jAP3uoh3qoh9o/AAAAPz4EAAAAAAAAAYgRAAC+AQAAufpBRwW+wD97qId6qIfaPwAAAD8+BAAAAAAAAAGJEQAAvgEAAOiowBdXP8A/e6iHeqiH2j8AAAA/PgQAAAAAAAABihEAAL4BAAD44uoHHRXAP3uoh3qoh9o/AAAAP04EAAAAAAAAAYsRAAC+AQAAEDoq8MXVvz97qId6qIfaPwAAAD9OBAAAAAAAAAGMEQAAvgEAADCuftBRgb8/e6iHeqiH2j8AAAA/XQQAAAAAAAABjREAAL4BAABOItOw3Sy/P3uoh3qoh9o/AAAAP10EAAAAAAAAAY4RAAC+AQAAjgp8cfWDvj97qId6qIfaPwAAAD9tBAAAAAAAAAGPEQAAvgEAAK5+0FGBL74/e6iHeqiH2j8AAAA/bQQAAAAAAAABkBEAAL4BAADO8iQyDdu9P3uoh3qoh9o/AAAAP30EAAAAAAAAAZERAAC+AQAA7GZ5EpmGvT97qId6qIfaPwAAAD99BAAAAAAAAAGSEQAAvgEAAAzbzfIkMr0/e6iHeqiH2j8AAAA/fQQAAAAAAAABkxEAAL4BAAAuTyLTsN28P3uoh3qoh9o/AAAAP4wEAAAAAAAAAZQRAAC+AQAATsN2szyJvD97qId6qIfaPwAAAD+MBAAAAAAAAAGVEQAAvgEAAG43y5PINLw/e6iHeqiH2j8AAAA/jAQAAAAAAAABlhEAAL4BAACMqx90VOC7P3uoh3qoh9o/AAAAP4wEAAAAAAAAAZcRAAC+AQAArB90VOCLuz97qId6qIfaPwAAAD+cBAAAAAAAAAGYEQAAvgEAAOwHHRX44ro/e6iHeqiH2j8AAAA/nAQAAAAAAAABmREAAL4BAAAMfHH1g466P3uoh3qoh9o/AAAAP5wEAAAAAAAAAZoRAAC+AQAAKvDF1Q86uj97qId6qIfaPwAAAD+cBAAAAAAAAAGbEQAAvgEAAEpkGrab5bk/e6iHeqiH2j8AAAA/rAQAAAAAAAABnBEAAL4BAABq2G6WJ5G5P3uoh3qoh9o/AAAAP6wEAAAAAAAAAZ0RAAC+AQAAikzDdrM8uT97qId6qIfaPwAAAD+7BAAAAAAAAAGeEQAAvgEAAKrAF1c/6Lg/O6qjOqqj2j8AAAA/uwQAAAAAAAABnxEAAL4BAADINGw3y5O4Pzuqozqqo9o/AAAAP7sEAAAAAAAAAaARAAC+AQAA6KjAF1c/uD87qqM6qqPaPwAAAD+7BAAAAAAAAAGhEQAAvgEAAAgdFfji6rc/O6qjOqqj2j8AAAA/ywQAAAAAAAABohEAAL4BAAAokWnYbpa3Pzuqozqqo9o/AAAAP9oEAAAAAAAAAaMRAAC+AQAARgW+uPpBtz/7q7/6q7/aPwAAAD/aBAAAAAAAAAGkEQAAvgEAAEYFvrj6Qbc/u63buq3b2j8AAAA/2gQAAAAAAAABpREAAL4BAABmeRKZhu22P7ut27qt29o/AAAAP+oEAAAAAAAAAaYRAAC+AQAAhu1meRKZtj+7rdu6rdvaPwAAAD/qBAAAAAAAAAGnEQAAvgEAAAAAAAAAANQ/+YiP+IiP2D8AAAA/AAAAAAAAAAABqBEAAL4BAAAAAAAAAADUP7mKq7iKq9g/AAAAPw8AAAAAAAAAAakRAAC+AQAA+OLqBx0V1D+5iqu4iqvYPwAAAD9OAAAAAAAAAAGqEQAAvgEAAOiowBdXP9Q/uYqruIqr2D8AAAA/TgAAAAAAAAABqxEAAL4BAADgi6sfdFTUP7mKq7iKq9g/AAAAP04AAAAAAAAAAawRAAC+AQAA0lGBL65+1D+5iqu4iqvYPwAAAD9eAAAAAAAAAAGtEQAAvgEAAMIXVz/oqNQ/uYqruIqr2D8AAAA/XgAAAAAAAAABrhEAAL4BAACqwBdXP+jUP7mKq7iKq9g/AAAAP14AAAAAAAAAAa8RAAC+AQAAmIbtZnkS1T+5iqu4iqvYPwAAAD9eAAAAAAAAAAGwEQAAvgEAAHoSmYbtZtU/uYqruIqr2D8AAAA/XgAAAAAAAAABsREAAL4BAABankSmYbvVP7mKq7iKq9g/AAAAP20AAAAAAAAAAbIRAAC+AQAAMg3bzfIk1j+5iqu4iqvYPwAAAD9tAAAAAAAAAAGzEQAAvgEAABq2m+VJZNY/uYqruIqr2D8AAAA/bQAAAAAAAAABtBEAAL4BAAACX1z9oKPWP/mIj/iIj9g/AAAAP30AAAAAAAAAAbURAAC+AQAA8iQyDdvN1j/5iI/4iI/YPwAAAD99AAAAAAAAAAG2EQAAvgEAANzN8iQyDdc/OYdzOIdz2D8AAAA/fQAAAAAAAAABtxEAAL4BAADEdrM8iUzXP3mFV3iFV9g/AAAAP30AAAAAAAAAAbgRAAC+AQAAtDyJTMN21z+4gzu4gzvYPwAAAD+MAAAAAAAAAAG5EQAAvgEAAJzlSWQattc/+IEf+IEf2D8AAAA/jAAAAAAAAAABuhEAAL4BAACUyDRsN8vXP/iBH/iBH9g/AAAAP4wAAAAAAAAAAbsRAAC+AQAAhI4KfHH11z/4gR/4gR/YPwAAAD+MAAAAAAAAAAG8EQAAvgEAAHRU4IurH9g/+IEf+IEf2D8AAAA/nAAAAAAAAAABvREAAL4BAAB0VOCLqx/YPziAAziAA9g/AAAAP5wAAAAAAAAAAb4RAAC+AQAAZBq2m+VJ2D84gAM4gAPYPwAAAD+cAAAAAAAAAAG/EQAAvgEAAFTgi6sfdNg/eH7nd37n1z8AAAA/rAAAAAAAAAABwBEAAL4BAABOw3azPInYP3h+53d+59c/AAAAP6wAAAAAAAAAAcERAAC+AQAATsN2szyJ2D+4fMu3fMvXPwAAAD+sAAAAAAAAAAHCEQAAvgEAAEamYbtZntg/+Xqv93qv1z8AAAA/uwAAAAAAAAABwxEAAL4BAAA+iUzDdrPYP/l6r/d6r9c/AAAAP7sAAAAAAAAAAcQRAAC+AQAAPolMw3az2D83eZM3eZPXPwAAAD+7AAAAAAAAAAHFEQAAvgEAADZsN8uTyNg/N3mTN3mT1z8AAAA/ywAAAAAAAAABxhEAAL4BAAAuTyLTsN3YPzd5kzd5k9c/AAAAP8sAAAAAAAAAAccRAAC+AQAAHhX44uoH2T83eZM3eZPXPwAAAD/bAAAAAAAAAAHIEQAAvgEAABb44uoHHdk/N3mTN3mT1z8AAAA/2wAAAAAAAAAByREAAL4BAAAW+OLqBx3ZP3h3d3d3d9c/AAAAP9sAAAAAAAAAAcoRAAC+AQAABL64+kFH2T94d3d3d3fXPwAAAD/bAAAAAAAAAAHLEQAAvgEAAAS+uPpBR9k/uHVbt3Vb1z8AAAA/6gAAAAAAAAABzBEAAL4BAAD8oKMCX1zZP7h1W7d1W9c/AAAAP+oAAAAAAAAAAc0RAAC+AQAA9oOOCnxx2T+4dVu3dVvXPwAAAD/qAAAAAAAAAAHOEQAAvgEAAOZJZBq2m9k/uHVbt3Vb1z8AAAA/+gAAAAAAAAABzxEAAL4BAADWDzoq8MXZP/hzP/dzP9c/AAAAP/oAAAAAAAAAAdARAAC+AQAAxtUPOirw2T84ciM3ciPXPwAAAD/6AAAAAAAAAAHREQAAvgEAAL64+kFHBdo/OHIjN3Ij1z8AAAA/CQEAAAAAAAAB0hEAAL4BAAC2m+VJZBraP3hwB3dwB9c/AAAAPwkBAAAAAAAAAdMRAAC+AQAArn7QUYEv2j94cAd3cAfXPwAAAD8pAQAAAAAAAAHUEQAAvgEAAKZhu1meRNo/eHAHd3AH1z8AAAA/OAEAAAAAAAAB1REAAL4BAACeRKZhu1naP3hwB3dwB9c/AAAAP0gBAAAAAAAAAdYRAAC+AQAAlieRadhu2j94cAd3cAfXPwAAAD9IAQAAAAAAAAHXEQAAvgEAAI4KfHH1g9o/eHAHd3AH1z8AAAA/SAEAAAAAAAAB2BEAAL4BAACI7WZ5EpnaP3hwB3dwB9c/AAAAP1gBAAAAAAAAAdkRAAC+AQAAgNBRgS+u2j94cAd3cAfXPwAAAD9nAQAAAAAAAAHaEQAAvgEAAHizPIlMw9o/eHAHd3AH1z8AAAA/ZwEAAAAAAAAB2xEAAL4BAABwlieRadjaP3hwB3dwB9c/AAAAP3cBAAAAAAAAAdwRAAC+AQAAaHkSmYbt2j94cAd3cAfXPwAAAD93AQAAAAAAAAHdEQAAvgEAAGBc/aCjAts/eHAHd3AH1z8AAAA/hgEAAAAAAAAB3hEAAL4BAABYP+iowBfbP3hwB3dwB9c/AAAAP4YBAAAAAAAAAd8RAAC+AQAAUCLTsN0s2z94cAd3cAfXPwAAAD+WAQAAAAAAAAHgEQAAvgEAAEgFvrj6Qds/eHAHd3AH1z8AAAA/pgEAAAAAAAAB4REAAL4BAABA6KjAF1fbP3hwB3dwB9c/AAAAP6YBAAAAAAAAAeIRAAC+AQAAOMuTyDRs2z94cAd3cAfXPwAAAD+mAQAAAAAAAAHjEQAAvgEAADCuftBRgds/eHAHd3AH1z8AAAA/pgEAAAAAAAAB5BEAAL4BAAAokWnYbpbbP3hwB3dwB9c/AAAAP7UBAAAAAAAAAeURAAC+AQAAIHRU4Iur2z94cAd3cAfXPwAAAD+1AQAAAAAAAAHmEQAAvgEAABhXP+iowNs/eHAHd3AH1z8AAAA/tQEAAAAAAAAB5xEAAL4BAAAQOirwxdXbP3hwB3dwB9c/AAAAP8UBAAAAAAAAAegRAAC+AQAACB0V+OLq2z94cAd3cAfXPwAAAD/FAQAAAAAAAAHpEQAAvgEAAAAAAAAAANw/eHAHd3AH1z8AAAA/1QEAAAAAAAAB6hEAAL4BAAD44uoHHRXcP3hwB3dwB9c/AAAAP9UBAAAAAAAAAesRAAC+AQAA8sXVDzoq3D94cAd3cAfXPwAAAD/0AQAAAAAAAAHsEQAAvgEAAOqowBdXP9w/eHAHd3AH1z8AAAA/9AEAAAAAAAAB7REAAL4BAADii6sfdFTcP3hwB3dwB9c/AAAAPwMCAAAAAAAAAe4RAAC+AQAA2m6WJ5Fp3D94cAd3cAfXPwAAAD8DAgAAAAAAAAHvEQAAvgEAANJRgS+uftw/eHAHd3AH1z8AAAA/EwIAAAAAAAAB8BEAAL4BAADKNGw3y5PcP3hwB3dwB9c/AAAAPxMCAAAAAAAAAfERAAC+AQAAwhdXP+io3D+4buu2buvWPwAAAD8TAgAAAAAAAAHyEQAAvgEAALr6QUcFvtw/uG7rtm7r1j8AAAA/IwIAAAAAAAAB8xEAAL4BAACy3SxPItPcP7hu67Zu69Y/AAAAPyMCAAAAAAAAAfQRAAC+AQAAqsAXVz/o3D+4buu2buvWPwAAAD8yAgAAAAAAAAH1EQAAvgEAAKKjAl9c/dw/uG7rtm7r1j8AAAA/UgIAAAAAAAAB9hEAAL4BAACiowJfXP3cP/dsz/Zsz9Y/AAAAP1ICAAAAAAAAAfcRAAC+AQAAmobtZnkS3T/3bM/2bM/WPwAAAD92AgAAAAAAAAH4EQAAvgEAAJJp2G6WJ90/92zP9mzP1j8AAAA/hQIAAAAAAAAB+REAAL4BAACCL65+0FHdP/dsz/Zsz9Y/AAAAP5UCAAAAAAAAAfoRAAC+AQAAehKZhu1m3T/3bM/2bM/WPwAAAD+VAgAAAAAAAAH7EQAAvgEAAHL1g44KfN0/92zP9mzP1j8AAAA/pQIAAAAAAAAB/BEAAL4BAABq2G6WJ5HdP/dsz/Zsz9Y/AAAAP7QCAAAAAAAAAf0RAAC+AQAAYrtZnkSm3T/3bM/2bM/WPwAAAD/EAgAAAAAAAAH+EQAAvgEAAFqeRKZhu90/92zP9mzP1j8AAAA/1AIAAAAAAAAB/xEAAL4BAABUgS+uftDdPzdrszZrs9Y/AAAAP9QCAAAAAAAAAQASAAC+AQAASmQatpvl3T83a7M2a7PWPwAAAD/jAgAAAAAAAAEBEgAAvgEAAERHBb64+t0/N2uzNmuz1j8AAAA/8wIAAAAAAAABAhIAAL4BAAA6KvDF1Q/ePzdrszZrs9Y/AAAAP/MCAAAAAAAAAQMSAAC+AQAANA3bzfIk3j83a7M2a7PWPwAAAD8CAwAAAAAAAAEEEgAAvgEAACrwxdUPOt4/N2uzNmuz1j8AAAA/AgMAAAAAAAABBRIAAL4BAAAk07DdLE/ePzdrszZrs9Y/AAAAPxIDAAAAAAAAAQYSAAC+AQAAGrab5Ulk3j83a7M2a7PWPwAAAD8xAwAAAAAAAAEHEgAAvgEAABSZhu1med4/N2uzNmuz1j8AAAA/MQMAAAAAAAABCBIAAL4BAAAKfHH1g47ePzdrszZrs9Y/AAAAP0EDAAAAAAAAAQkSAAC+AQAABF9c/aCj3j83a7M2a7PWPwAAAD9BAwAAAAAAAAEKEgAAvgEAAPxBRwW+uN4/N2uzNmuz1j8AAAA/YAMAAAAAAAABCxIAAL4BAAD0JDIN283ePzdrszZrs9Y/AAAAP3ADAAAAAAAAAQwSAAC+AQAA7AcdFfji3j83a7M2a7PWPwAAAD+PAwAAAAAAAAENEgAAvgEAAOTqBx0V+N4/N2uzNmuz1j8AAAA/jwMAAAAAAAABDhIAAL4BAAAk07DdLE/ePzVWYzVWY9U/AAAAPwAAAAAAAAAAAQ8SAAC+AQAAKvDF1Q863j81VmM1VmPVPwAAAD8fAAAAAAAAAAEQEgAAvgEAACrwxdUPOt4/9Vd/9Vd/1T8AAAA/PgAAAAAAAAABERIAAL4BAAAq8MXVDzreP7ZZm7VZm9U/AAAAPz4AAAAAAAAAARISAAC+AQAAKvDF1Q863j92W7d1W7fVPwAAAD9OAAAAAAAAAAETEgAAvgEAACTTsN0sT94/Nl3TNV3T1T8AAAA/TgAAAAAAAAABFBIAAL4BAAAatpvlSWTeP/Ze7/Ve79U/AAAAP14AAAAAAAAAARUSAAC+AQAAFJmG7WZ53j+2YAu2YAvWPwAAAD9eAAAAAAAAAAEWEgAAvgEAABSZhu1med4/dmIndmIn1j8AAAA/XgAAAAAAAAABFxIAAL4BAAAKfHH1g47ePzdkQzZkQ9Y/AAAAP20AAAAAAAAAARgSAAC+AQAABF9c/aCj3j83ZEM2ZEPWPwAAAD9tAAAAAAAAAAEZEgAAvgEAAARfXP2go94/92Vf9mVf1j8AAAA/fQAAAAAAAAABGhIAAL4BAAAEX1z9oKPeP7dne7Zne9Y/AAAAP30AAAAAAAAAARsSAAC+AQAA/EFHBb643j93aZd2aZfWPwAAAD99AAAAAAAAAAEcEgAAvgEAAPxBRwW+uN4/N2uzNmuz1j8AAAA/jAAAAAAAAAABHRIAAL4BAAD0JDIN283ePzdrszZrs9Y/AAAAP4wAAAAAAAAAAR4SAAC+AQAA9CQyDdvN3j/3bM/2bM/WPwAAAD+MAAAAAAAAAAEfEgAAvgEAAOwHHRX44t4/uG7rtm7r1j8AAAA/uwAAAAAAAAABIBIAAL4BAADsBx0V+OLeP3hwB3dwB9c/AAAAP+oAAAAAAAAAASESAAC+AQAA7AcdFfji3j84ciM3ciPXPwAAAD/6AAAAAAAAAAEiEgAAvgEAAOwHHRX44t4/+HM/93M/1z8AAAA/CQEAAAAAAAABIxIAAL4BAADsBx0V+OLeP7h1W7d1W9c/AAAAPxkBAAAAAAAAASQSAAC+AQAA9CQyDdvN3j+4dVu3dVvXPwAAAD8pAQAAAAAAAAElEgAAvgEAAPxBRwW+uN4/uHVbt3Vb1z8AAAA/KQEAAAAAAAABJhIAAL4BAAAEX1z9oKPeP7h1W7d1W9c/AAAAPzgBAAAAAAAAAScSAAC+AQAAFJmG7WZ53j+4dVu3dVvXPwAAAD9IAQAAAAAAAAEoEgAAvgEAACTTsN0sT94/uHVbt3Vb1z8AAAA/SAEAAAAAAAABKRIAAL4BAAAq8MXVDzreP3h3d3d3d9c/AAAAP1gBAAAAAAAAASoSAAC+AQAANA3bzfIk3j94d3d3d3fXPwAAAD9YAQAAAAAAAAErEgAAvgEAADQN283yJN4/N3mTN3mT1z8AAAA/WAEAAAAAAAABLBIAAL4BAAA6KvDF1Q/ePzd5kzd5k9c/AAAAP2cBAAAAAAAAAS0SAAC+AQAAREcFvrj63T83eZM3eZPXPwAAAD9nAQAAAAAAAAEuEgAAvgEAAEpkGrab5d0/N3mTN3mT1z8AAAA/dwEAAAAAAAABLxIAAL4BAABUgS+uftDdPzd5kzd5k9c/AAAAP3cBAAAAAAAAATASAAC+AQAAWp5EpmG73T83eZM3eZPXPwAAAD93AQAAAAAAAAExEgAAvgEAAGK7WZ5Ept0/N3mTN3mT1z8AAAA/hgEAAAAAAAABMhIAAL4BAABq2G6WJ5HdPzd5kzd5k9c/AAAAP4YBAAAAAAAAATMSAAC+AQAAcvWDjgp83T83eZM3eZPXPwAAAD+WAQAAAAAAAAE0EgAAvgEAAHL1g44KfN0/+Xqv93qv1z8AAAA/lgEAAAAAAAABNRIAAL4BAAB6EpmG7WbdP/l6r/d6r9c/AAAAP6YBAAAAAAAAATYSAAC+AQAAehKZhu1m3T+4fMu3fMvXPwAAAD+mAQAAAAAAAAE3EgAAvgEAAAgdFfji6tM/+o//+I//2D8AAAA/AAAAAAAAAAABOBIAAL4BAAAIHRX44urTP7qRG7mRG9k/AAAAPw8AAAAAAAAAATkSAAC+AQAACB0V+OLq0z96kzd5kzfZPwAAAD8PAAAAAAAAAAE6EgAAvgEAAAAAAAAAANQ/OpVTOZVT2T8AAAA/LgAAAAAAAAABOxIAAL4BAADwxdUPOirUPzqVUzmVU9k/AAAAPy4AAAAAAAAAATwSAAC+AQAA4IurH3RU1D/6lm/5lm/ZPwAAAD8uAAAAAAAAAAE9EgAAvgEAAMo0bDfLk9Q/upiLuZiL2T8AAAA/LgAAAAAAAAABPhIAAL4BAACy3SxPItPUP3uap3map9k/AAAAPz4AAAAAAAAAAT8SAAC+AQAAmIbtZnkS1T97mqd5mqfZPwAAAD8+AAAAAAAAAAFAEgAAvgEAAIhMw3azPNU/e5qneZqn2T8AAAA/PgAAAAAAAAABQRIAAL4BAABq2G6WJ5HVP3uap3map9k/AAAAPz4AAAAAAAAAAUISAAC+AQAAUoEvrn7Q1T97mqd5mqfZPwAAAD9OAAAAAAAAAAFDEgAAvgEAACLTsN0sT9Y/O5zDOZzD2T8AAAA/TgAAAAAAAAABRBIAAL4BAADqBx0V+OLWP7qf+7mf+9k/AAAAP04AAAAAAAAAAUUSAAC+AQAArB90VOCL1z96oRd6oRfaPwAAAD9OAAAAAAAAAAFGEgAAvgEAAGw3y5PINNg/OqMzOqMz2j8AAAA/XQAAAAAAAAABRxIAAL4BAAA2bDfLk8jYP/qkT/qkT9o/AAAAP10AAAAAAAAAAUgSAAC+AQAABL64+kFH2T/6pE/6pE/aPwAAAD9dAAAAAAAAAAFJEgAAvgEAAM7yJDIN29k/u6ZruqZr2j8AAAA/XQAAAAAAAAABShIAAL4BAACWJ5Fp2G7aP3uoh3qoh9o/AAAAP20AAAAAAAAAAUsSAAC+AQAAaHkSmYbt2j97qId6qIfaPwAAAD9tAAAAAAAAAAFMEgAAvgEAAEDoqMAXV9s/e6iHeqiH2j8AAAA/bQAAAAAAAAABTRIAAL4BAAAIHRX44urbP3uoh3qoh9o/AAAAP20AAAAAAAAAAU4SAAC+AQAA4ourH3RU3D97qId6qIfaPwAAAD99AAAAAAAAAAFPEgAAvgEAAMo0bDfLk9w/e6iHeqiH2j8AAAA/fQAAAAAAAAABUBIAAL4BAACiowJfXP3cP3uoh3qoh9o/AAAAP30AAAAAAAAAAVESAAC+AQAAikzDdrM83T97qId6qIfaPwAAAD99AAAAAAAAAAFSEgAAvgEAAHoSmYbtZt0/e6iHeqiH2j8AAAA/jAAAAAAAAAABUxIAAL4BAABiu1meRKbdP7uma7qma9o/AAAAP4wAAAAAAAAAAVQSAAC+AQAAWp5EpmG73T+7pmu6pmvaPwAAAD+MAAAAAAAAAAFVEgAAvgEAAFSBL65+0N0/u6ZruqZr2j8AAAA/nAAAAAAAAAABVhIAAL4BAABKZBq2m+XdP7uma7qma9o/AAAAP5wAAAAAAAAAAVcSAAC+AQAASmQatpvl3T/6pE/6pE/aPwAAAD+7AAAAAAAAAAFYEgAAvgEAAERHBb64+t0/+qRP+qRP2j8AAAA/ywAAAAAAAAABWRIAAL4BAAA6KvDF1Q/eP/qkT/qkT9o/AAAAP8sAAAAAAAAAAVoSAAC+AQAANA3bzfIk3j/6pE/6pE/aPwAAAD/aAAAAAAAAAAFbEgAAvgEAACrwxdUPOt4/+qRP+qRP2j8AAAA/2gAAAAAAAAABXBIAAL4BAAAk07DdLE/eP/qkT/qkT9o/AAAAP+oAAAAAAAAAAV0SAAC+AQAAGrab5Ulk3j/6pE/6pE/aPwAAAD/qAAAAAAAAAAFeEgAAvgEAABSZhu1med4/+qRP+qRP2j8AAAA/+gAAAAAAAAABXxIAAL4BAAAKfHH1g47eP/qkT/qkT9o/AAAAP/oAAAAAAAAAAWASAAC+AQAABF9c/aCj3j/6pE/6pE/aPwAAAD8JAQAAAAAAAAFhEgAAvgEAAPxBRwW+uN4/+qRP+qRP2j8AAAA/GQEAAAAAAAABYhIAAL4BAAD0JDIN283eP/qkT/qkT9o/AAAAPygBAAAAAAAAAWMSAAC+AQAA7AcdFfji3j/6pE/6pE/aPwAAAD8oAQAAAAAAAAFkEgAAvgEAAOTqBx0V+N4/+qRP+qRP2j8AAAA/KAEAAAAAAAABZRIAAL4BAADczfIkMg3fP/qkT/qkT9o/AAAAPzgBAAAAAAAAAWYSAAC+AQAA1LDdLE8i3z/6pE/6pE/aPwAAAD9IAQAAAAAAAAFnEgAAvgEAAMyTyDRsN98/+qRP+qRP2j8AAAA/hgEAAAAAAAABaBIAAL4BAADGdrM8iUzfP/qkT/qkT9o/AAAAP5YBAAAAAAAAAWkSAAC+AQAA/EFHBb643j+6kRu5kRvZPwAAAD8AAAAAAAAAAAFqEgAAvgEAAPQkMg3bzd4/upEbuZEb2T8AAAA/TgAAAAAAAAABaxIAAL4BAAD0JDIN283eP3qTN3mTN9k/AAAAP04AAAAAAAAAAWwSAAC+AQAA9CQyDdvN3j86lVM5lVPZPwAAAD9eAAAAAAAAAAFtEgAAvgEAAOwHHRX44t4/OpVTOZVT2T8AAAA/XgAAAAAAAAABbhIAAL4BAADk6gcdFfjeP/qWb/mWb9k/AAAAP14AAAAAAAAAAW8SAAC+AQAA5OoHHRX43j+6mIu5mIvZPwAAAD9eAAAAAAAAAAFwEgAAvgEAANzN8iQyDd8/upiLuZiL2T8AAAA/bgAAAAAAAAABcRIAAL4BAADUsN0sTyLfP3uap3map9k/AAAAP24AAAAAAAAAAXISAAC+AQAA1LDdLE8i3z87nMM5nMPZPwAAAD9uAAAAAAAAAAFzEgAAvgEAAMyTyDRsN98/+53f+Z3f2T8AAAA/bgAAAAAAAAABdBIAAL4BAADGdrM8iUzfP/ud3/md39k/AAAAP30AAAAAAAAAAXUSAAC+AQAAxnazPIlM3z+6n/u5n/vZPwAAAD99AAAAAAAAAAF2EgAAvgEAALY8iUzDdt8/eqEXeqEX2j8AAAA/fQAAAAAAAAABdxIAAL4BAACsH3RU4IvfPzqjMzqjM9o/AAAAP30AAAAAAAAAAXgSAAC+AQAArB90VOCL3z/6pE/6pE/aPwAAAD+NAAAAAAAAAAF5EgAAvgEAAKQCX1z9oN8/+qRP+qRP2j8AAAA/jQAAAAAAAAABehIAAL4BAACc5UlkGrbfP7uma7qma9o/AAAAP40AAAAAAAAAAXsSAAC+AQAAnOVJZBq23z97qId6qIfaPwAAAD+cAAAAAAAAAAF8EgAAvgEAAJTINGw3y98/O6qjOqqj2j8AAAA/rAAAAAAAAAABfRIAAL4BAACMqx90VODfPzuqozqqo9o/AAAAP9sAAAAAAAAAAX4SAAC+AQAAjKsfdFTg3z/7q7/6q7/aPwAAAD8KAQAAAAAAAAF/EgAAvgEAAJTINGw3y98/+6u/+qu/2j8AAAA/GQEAAAAAAAABgBIAAL4BAACc5UlkGrbfP/urv/qrv9o/AAAAPxkBAAAAAAAAAYESAAC+AQAApAJfXP2g3z+7rdu6rdvaPwAAAD8pAQAAAAAAAAGCEgAAvgEAAKwfdFTgi98/u63buq3b2j8AAAA/KQEAAAAAAAABgxIAAL4BAAC2PIlMw3bfP3uv93qv99o/AAAAPykBAAAAAAAAAYQSAAC+AQAAvFmeRKZh3z97r/d6r/faPwAAAD85AQAAAAAAAAGFEgAAvgEAAMZ2szyJTN8/PLETO7ET2z8AAAA/OQEAAAAAAAABhhIAAL4BAADMk8g0bDffPzyxEzuxE9s/AAAAPzkBAAAAAAAAAYcSAAC+AQAA1LDdLE8i3z88sRM7sRPbPwAAAD9IAQAAAAAAAAGIEgAAvgEAANzN8iQyDd8/PLETO7ET2z8AAAA/SAEAAAAAAAABiRIAAL4BAADk6gcdFfjeP/yyL/uyL9s/AAAAP1gBAAAAAAAAAYoSAAC+AQAA7AcdFfji3j/8si/7si/bPwAAAD9YAQAAAAAAAAGLEgAAvgEAAPQkMg3bzd4//LIv+7Iv2z8AAAA/WAEAAAAAAAABjBIAAL4BAAD8QUcFvrjeP/yyL/uyL9s/AAAAP2gBAAAAAAAAAY0SAAC+AQAABF9c/aCj3j/8si/7si/bPwAAAD9oAQAAAAAAAAGOEgAAvgEAABSZhu1med4//LIv+7Iv2z8AAAA/aAEAAAAAAAABjxIAAL4BAAAUmYbtZnneP7y0S7u0S9s/AAAAP2gBAAAAAAAAAZASAAC+AQAAJNOw3SxP3j+8tEu7tEvbPwAAAD9oAQAAAAAAAAGREgAAvgEAACrwxdUPOt4/vLRLu7RL2z8AAAA/dwEAAAAAAAABkhIAAL4BAAA0DdvN8iTeP7y0S7u0S9s/AAAAP4cBAAAAAAAAAZMSAAC+AQAAOirwxdUP3j+8tEu7tEvbPwAAAD+WAQAAAAAAAAGUEgAAvgEAADoq8MXVD94/fLZne7Zn2z8AAAA/lgEAAAAAAAABlRIAAL4BAAA6KvDF1Q/ePzy4gzu4g9s/AAAAP6YBAAAAAAAAAZYSAAC+AQAAREcFvrj63T88uIM7uIPbPwAAAD/VAQAAAAAAAAGXEgAAvgEAAEpkGrab5d0/PLiDO7iD2z8AAAA/5QEAAAAAAAABmBIAAL4BAABKZBq2m+XdP/y5n/u5n9s/AAAAP+UBAAAAAAAAAZkSAAC+AQAARwW+uPpB5T+ph3qoh3roPwAAAD8AAAAAAAAAAAGaEgAAvgEAAMyTyDRsN+U/qYd6qId66D8AAAA/PwAAAAAAAAABmxIAAL4BAABPItOw3SzlP6mHeqiHeug/AAAAPz8AAAAAAAAAAZwSAAC+AQAA1LDdLE8i5T+ph3qoh3roPwAAAD8/AAAAAAAAAAGdEgAAvgEAANzN8iQyDeU/qYd6qId66D8AAAA/TgAAAAAAAAABnhIAAL4BAADk6gcdFfjkP6mHeqiHeug/AAAAP04AAAAAAAAAAZ8SAAC+AQAAZ3kSmYbt5D+ph3qoh3roPwAAAD9OAAAAAAAAAAGgEgAAvgEAAG+WJ5Fp2OQ/qYd6qId66D8AAAA/XgAAAAAAAAABoRIAAL4BAAB3szyJTMPkP6mHeqiHeug/AAAAP14AAAAAAAAAAaISAAC+AQAAf9BRgS+u5D+ph3qoh3roPwAAAD9eAAAAAAAAAAGjEgAAvgEAAIftZnkSmeQ/qYd6qId66D8AAAA/bgAAAAAAAAABpBIAAL4BAAATmYbtZnnkP6mHeqiHeug/AAAAP24AAAAAAAAAAaUSAAC+AQAAG7ab5Ulk5D+ph3qoh3roPwAAAD9uAAAAAAAAAAGmEgAAvgEAACPTsN0sT+Q/qYd6qId66D8AAAA/bgAAAAAAAAABpxIAAL4BAAAr8MXVDzrkP6mHeqiHeug/AAAAP30AAAAAAAAAAagSAAC+AQAAOirwxdUP5D+ph3qoh3roPwAAAD99AAAAAAAAAAGpEgAAvgEAAMfVDzoq8OM/qYd6qId66D8AAAA/fQAAAAAAAAABqhIAAL4BAADP8iQyDdvjP6mHeqiHeug/AAAAP30AAAAAAAAAAasSAAC+AQAAWp5EpmG74z+JiIiIiIjoPwAAAD+NAAAAAAAAAAGsEgAAvgEAAGK7WZ5EpuM/iYiIiIiI6D8AAAA/jQAAAAAAAAABrRIAAL4BAADuZnkSmYbjP4mIiIiIiOg/AAAAP40AAAAAAAAAAa4SAAC+AQAAehKZhu1m4z+JiIiIiIjoPwAAAD+NAAAAAAAAAAGvEgAAvgEAAIEvrn7QUeM/iYiIiIiI6D8AAAA/nAAAAAAAAAABsBIAAL4BAAAO283yJDLjP4mIiIiIiOg/AAAAP5wAAAAAAAAAAbESAAC+AQAAFvji6gcd4z+JiIiIiIjoPwAAAD+cAAAAAAAAAAGyEgAAvgEAAKGjAl9c/eI/iYiIiIiI6D8AAAA/nAAAAAAAAAABsxIAAL4BAACpwBdXP+jiP4mIiIiIiOg/AAAAP6wAAAAAAAAAAbQSAAC+AQAANWw3y5PI4j+JiIiIiIjoPwAAAD+sAAAAAAAAAAG1EgAAvgEAAEWmYbtZnuI/iYiIiIiI6D8AAAA/rAAAAAAAAAABthIAAL4BAADQUYEvrn7iP4mIiIiIiOg/AAAAP6wAAAAAAAAAAbcSAAC+AQAA4IurH3RU4j+JiIiIiIjoPwAAAD+8AAAAAAAAAAG4EgAAvgEAAG03y5PINOI/iYiIiIiI6D8AAAA/vAAAAAAAAAABuRIAAL4BAAB8cfWDjgriP4mIiIiIiOg/AAAAP7wAAAAAAAAAAboSAAC+AQAAhI4KfHH14T+JiIiIiIjoPwAAAD+8AAAAAAAAAAG7EgAAvgEAABE6KvDF1eE/iYiIiIiI6D8AAAA/ywAAAAAAAAABvBIAAL4BAAAZVz/oqMDhP4mIiIiIiOg/AAAAP8sAAAAAAAAAAb0SAAC+AQAAnOVJZBq24T+JiIiIiIjoPwAAAD/LAAAAAAAAAAG+EgAAvgEAACiRadhuluE/iYiIiIiI6D8AAAA/ywAAAAAAAAABvxIAAL4BAACsH3RU4IvhP4mIiIiIiOg/AAAAP9sAAAAAAAAAAcASAAC+AQAAtDyJTMN24T+JiIiIiIjoPwAAAD/bAAAAAAAAAAHBEgAAvgEAADjLk8g0bOE/iYiIiIiI6D8AAAA/2wAAAAAAAAABwhIAAL4BAABA6KjAF1fhP4mIiIiIiOg/AAAAP9sAAAAAAAAAAcMSAAC+AQAASAW+uPpB4T+JiIiIiIjoPwAAAD/rAAAAAAAAAAHEEgAAvgEAAFAi07DdLOE/iYiIiIiI6D8AAAA/6wAAAAAAAAABxRIAAL4BAABYP+iowBfhP4mIiIiIiOg/AAAAP+sAAAAAAAAAAcYSAAC+AQAAYFz9oKMC4T+JiIiIiIjoPwAAAD/rAAAAAAAAAAHHEgAAvgEAAGh5EpmG7eA/iYiIiIiI6D8AAAA/9wAAAAAAAAAByBIAAL4BAADrBx0V+OLgP4mIiIiIiOg/AAAAP/cAAAAAAAAAAckSAAC+AQAA8yQyDdvN4D+JiIiIiIjoPwAAAD/3AAAAAAAAAAHKEgAAvgEAAHezPIlMw+A/iYiIiIiI6D8AAAA/BwEAAAAAAAAByxIAAL4BAAD7QUcFvrjgP4mIiIiIiOg/AAAAPwcBAAAAAAAAAcwSAAC+AQAAf9BRgS+u4D+JiIiIiIjoPwAAAD8HAQAAAAAAAAHNEgAAvgEAAANfXP2go+A/iYiIiIiI6D8AAAA/BwEAAAAAAAABzhIAAL4BAACH7WZ5EpngP4mIiIiIiOg/AAAAPxYBAAAAAAAAAc8SAAC+AQAAC3xx9YOO4D+JiIiIiIjoPwAAAD8WAQAAAAAAAAHQEgAAvgEAAI8KfHH1g+A/iYiIiIiI6D8AAAA/FgEAAAAAAAAB0RIAAL4BAACXJ5Fp2G7gP4mIiIiIiOg/AAAAPxYBAAAAAAAAAdISAAC+AQAAn0SmYbtZ4D+JiIiIiIjoPwAAAD8mAQAAAAAAAAHTEgAAvgEAAKdhu1meROA/iYiIiIiI6D8AAAA/JgEAAAAAAAAB1BIAAL4BAAAyDdvN8iTgP4mIiIiIiOg/AAAAPyYBAAAAAAAAAdUSAAC+AQAAOirwxdUP4D+JiIiIiIjoPwAAAD8mAQAAAAAAAAHWEgAAvgEAAISOCnxx9d8/iYiIiIiI6D8AAAA/NgEAAAAAAAAB1xIAAL4BAACMqx90VODfP4mIiIiIiOg/AAAAPzYBAAAAAAAAAdgSAAC+AQAApAJfXP2g3z+JiIiIiIjoPwAAAD82AQAAAAAAAAHZEgAAvgEAAKwfdFTgi98/iYiIiIiI6D8AAAA/NgEAAAAAAAAB2hIAAL4BAAC8WZ5EpmHfP4mIiIiIiOg/AAAAP0UBAAAAAAAAAdsSAAC+AQAA1LDdLE8i3z+JiIiIiIjoPwAAAD9FAQAAAAAAAAHcEgAAvgEAAOTqBx0V+N4/iYiIiIiI6D8AAAA/RQEAAAAAAAAB3RIAAL4BAAD8QUcFvrjeP4mIiIiIiOg/AAAAP0UBAAAAAAAAAd4SAAC+AQAABF9c/aCj3j+JiIiIiIjoPwAAAD9VAQAAAAAAAAHfEgAAvgEAABSZhu1med4/iYiIiIiI6D8AAAA/VQEAAAAAAAAB4BIAAL4BAAAatpvlSWTeP4mIiIiIiOg/AAAAP1UBAAAAAAAAAeESAAC+AQAAKvDF1Q863j+JiIiIiIjoPwAAAD9VAQAAAAAAAAHiEgAAvgEAADQN283yJN4/iYiIiIiI6D8AAAA/ZQEAAAAAAAAB4xIAAL4BAAA6KvDF1Q/eP4mIiIiIiOg/AAAAP2UBAAAAAAAAAeQSAAC+AQAAREcFvrj63T+JiIiIiIjoPwAAAD9lAQAAAAAAAAHlEgAAvgEAAEpkGrab5d0/iYiIiIiI6D8AAAA/dAEAAAAAAAAB5hIAAL4BAABUgS+uftDdP4mIiIiIiOg/AAAAP3QBAAAAAAAAAecSAAC+AQAAWp5EpmG73T+JiIiIiIjoPwAAAD90AQAAAAAAAAHoEgAAvgEAAGrYbpYnkd0/iYiIiIiI6D8AAAA/hAEAAAAAAAAB6RIAAL4BAABy9YOOCnzdP4mIiIiIiOg/AAAAP4QBAAAAAAAAAeoSAAC+AQAAehKZhu1m3T+JiIiIiIjoPwAAAD+EAQAAAAAAAAHrEgAAvgEAAIIvrn7QUd0/iYiIiIiI6D8AAAA/hAEAAAAAAAAB7BIAAL4BAACKTMN2szzdP4mIiIiIiOg/AAAAP5MBAAAAAAAAAe0SAAC+AQAAmobtZnkS3T+JiIiIiIjoPwAAAD+TAQAAAAAAAAHuEgAAvgEAAKKjAl9c/dw/iYiIiIiI6D8AAAA/kwEAAAAAAAAB7xIAAL4BAACy3SxPItPcP4mIiIiIiOg/AAAAP5MBAAAAAAAAAfASAAC+AQAAwhdXP+io3D+JiIiIiIjoPwAAAD+jAQAAAAAAAAHxEgAAvgEAANpulieRadw/iYiIiIiI6D8AAAA/owEAAAAAAAAB8hIAAL4BAADyxdUPOircP4mIiIiIiOg/AAAAP6MBAAAAAAAAAfMSAAC+AQAAAAAAAAAA3D+JiIiIiIjoPwAAAD+jAQAAAAAAAAH0EgAAvgEAABhXP+iowNs/iYiIiIiI6D8AAAA/swEAAAAAAAAB9RIAAL4BAAAokWnYbpbbP4mIiIiIiOg/AAAAP7MBAAAAAAAAAfYSAAC+AQAAOMuTyDRs2z+ph3qoh3roPwAAAD+zAQAAAAAAAAH3EgAAvgEAAFAi07DdLNs/qYd6qId66D8AAAA/swEAAAAAAAAB+BIAAL4BAABgXP2gowLbP6mHeqiHeug/AAAAP8IBAAAAAAAAAfkSAAC+AQAAeLM8iUzD2j+ph3qoh3roPwAAAD/CAQAAAAAAAAH6EgAAvgEAAIjtZnkSmdo/yYZsyIZs6D8AAAA/wgEAAAAAAAAB+xIAAL4BAACeRKZhu1naP8mGbMiGbOg/AAAAP8IBAAAAAAAAAfwSAAC+AQAApmG7WZ5E2j/JhmzIhmzoPwAAAD/SAQAAAAAAAAH9EgAAvgEAAL64+kFHBdo/6YVe6IVe6D8AAAA/0gEAAAAAAAAB/hIAAL4BAADO8iQyDdvZP+mFXuiFXug/AAAAP9IBAAAAAAAAAf8SAAC+AQAA1g86KvDF2T8JhVAIhVDoPwAAAD/SAQAAAAAAAAEAEwAAvgEAAOZJZBq2m9k/CYVQCIVQ6D8AAAA/4gEAAAAAAAABARMAAL4BAAD2g44KfHHZPwmFUAiFUOg/AAAAP+IBAAAAAAAAAQITAAC+AQAA/KCjAl9c2T8JhVAIhVDoPwAAAD/iAQAAAAAAAAEDEwAAvgEAAAS+uPpBR9k/CYVQCIVQ6D8AAAA/8QEAAAAAAAABBBMAAL4BAAAW+OLqBx3ZPwmFUAiFUOg/AAAAP/EBAAAAAAAAAQUTAAC+AQAALk8i07Dd2D8JhVAIhVDoPwAAAD/xAQAAAAAAAAEGEwAAvgEAADZsN8uTyNg/CYVQCIVQ6D8AAAA/AQIAAAAAAAABBxMAAL4BAABOw3azPInYPwmFUAiFUOg/AAAAPwECAAAAAAAAAQgTAAC+AQAAVOCLqx902D8JhVAIhVDoPwAAAD8BAgAAAAAAAAEJEwAAvgEAAGQatpvlSdg/CYVQCIVQ6D8AAAA/AQIAAAAAAAABChMAAL4BAAB0VOCLqx/YPwmFUAiFUOg/AAAAPxACAAAAAAAAAQsTAAC+AQAAfHH1g44K2D8JhVAIhVDoPwAAAD8QAgAAAAAAAAEMEwAAvgEAAIyrH3RU4Nc/CYVQCIVQ6D8AAAA/IAIAAAAAAAABDRMAAL4BAACc5UlkGrbXPwmFUAiFUOg/AAAAPyACAAAAAAAAAQ4TAAC+AQAAnOVJZBq21z8phEIohELoPwAAAD8wAgAAAAAAAAEPEwAAvgEAAKQCX1z9oNc/KYRCKIRC6D8AAAA/MAIAAAAAAAABEBMAAL4BAAC0PIlMw3bXPymEQiiEQug/AAAAPz8CAAAAAAAAARETAAC+AQAAvFmeRKZh1z8phEIohELoPwAAAD8/AgAAAAAAAAESEwAAvgEAAMyTyDRsN9c/KYRCKIRC6D8AAAA/PwIAAAAAAAABExMAAL4BAADUsN0sTyLXPymEQiiEQug/AAAAPz8CAAAAAAAAARQTAAC+AQAA5OoHHRX41j8phEIohELoPwAAAD9PAgAAAAAAAAEVEwAAvgEAAOoHHRX44tY/KYRCKIRC6D8AAAA/TwIAAAAAAAABFhMAAL4BAAACX1z9oKPWPymEQiiEQug/AAAAP08CAAAAAAAAARcTAAC+AQAACnxx9YOO1j8phEIohELoPwAAAD9PAgAAAAAAAAEYEwAAvgEAACLTsN0sT9Y/KYRCKIRC6D8AAAA/XwIAAAAAAAABGRMAAL4BAAAq8MXVDzrWPymEQiiEQug/AAAAP18CAAAAAAAAARoTAAC+AQAAQkcFvrj61T8phEIohELoPwAAAD9fAgAAAAAAAAEbEwAAvgEAAFqeRKZhu9U/KYRCKIRC6D8AAAA/XwIAAAAAAAABHBMAAL4BAABiu1meRKbVPymEQiiEQug/AAAAP24CAAAAAAAAAR0TAAC+AQAAehKZhu1m1T8phEIohELoPwAAAD9uAgAAAAAAAAEeEwAAvgEAAIAvrn7QUdU/SYM0SIM06D8AAAA/bgIAAAAAAAABHxMAAL4BAACQadhulifVP0mDNEiDNOg/AAAAP24CAAAAAAAAASATAAC+AQAAmIbtZnkS1T9JgzRIgzToPwAAAD9+AgAAAAAAAAEhEwAAvgEAAKCjAl9c/dQ/aYImaIIm6D8AAAA/fgIAAAAAAAABIhMAAL4BAACqwBdXP+jUP2mCJmiCJug/AAAAP34CAAAAAAAAASMTAAC+AQAAst0sTyLT1D9pgiZogiboPwAAAD9+AgAAAAAAAAEkEwAAvgEAALr6QUcFvtQ/aYImaIIm6D8AAAA/jQIAAAAAAAABJRMAAL4BAADCF1c/6KjUP2mCJmiCJug/AAAAP40CAAAAAAAAASYTAAC+AQAAyjRsN8uT1D9pgiZogiboPwAAAD+NAgAAAAAAAAEnEwAAvgEAANhulieRadQ/aYImaIIm6D8AAAA/jQIAAAAAAAABKBMAAL4BAADgi6sfdFTUP2mCJmiCJug/AAAAP50CAAAAAAAAASkTAAC+AQAA6KjAF1c/1D9pgiZogiboPwAAAD+dAgAAAAAAAAEqEwAAvgEAAPDF1Q86KtQ/iYEYiIEY6D8AAAA/nQIAAAAAAAABKxMAAL4BAAAAAAAAAADUP4mBGIiBGOg/AAAAP50CAAAAAAAAASwTAAC+AQAACB0V+OLq0z+pgAqogAroPwAAAD+tAgAAAAAAAAEtEwAAvgEAABhXP+iowNM/qYAKqIAK6D8AAAA/rQIAAAAAAAABLhMAAL4BAAAokWnYbpbTP6mACqiACug/AAAAP60CAAAAAAAAAS8TAAC+AQAAMK5+0FGB0z+pgAqogAroPwAAAD+tAgAAAAAAAAEwEwAAvgEAAEDoqMAXV9M/qYAKqIAK6D8AAAA/vAIAAAAAAAABMRMAAL4BAABQItOw3SzTP6mACqiACug/AAAAP7wCAAAAAAAAATITAAC+AQAAYFz9oKMC0z+pgAqogAroPwAAAD+8AgAAAAAAAAEzEwAAvgEAAGh5EpmG7dI/qYAKqIAK6D8AAAA/vAIAAAAAAAABNBMAAL4BAAB2szyJTMPSP6mACqiACug/AAAAP8wCAAAAAAAAATUTAAC+AQAAftBRgS+u0j+pgAqogAroPwAAAD/MAgAAAAAAAAE2EwAAvgEAAI4KfHH1g9I/qYAKqIAK6D8AAAA/3AIAAAAAAAABNxMAAL4BAACWJ5Fp2G7SP6mACqiACug/AAAAP9wCAAAAAAAAATgTAAC+AQAAnkSmYbtZ0j+pgAqogAroPwAAAD/rAgAAAAAAAAE5EwAAvgEAAKZhu1meRNI/qYAKqIAK6D8AAAA/6wIAAAAAAAABOhMAAL4BAACuftBRgS/SP6mACqiACug/AAAAP/sCAAAAAAAAATsTAAC+AQAAtpvlSWQa0j+pgAqogAroPwAAAD/7AgAAAAAAAAE8EwAAvgEAAL64+kFHBdI/qYAKqIAK6D8AAAA/+wIAAAAAAAABPRMAAL4BAADG1Q86KvDRP6mACqiACug/AAAAPwgDAAAAAAAAAT4TAAC+AQAAzvIkMg3b0T+pgAqogAroPwAAAD8IAwAAAAAAAAE/EwAAvgEAAN4sTyLTsNE/qYAKqIAK6D8AAAA/CAMAAAAAAAABQBMAAL4BAADmSWQatpvRP6mACqiACug/AAAAPxgDAAAAAAAAAUETAAC+AQAA7mZ5EpmG0T+pgAqogAroPwAAAD8YAwAAAAAAAAFCEwAAvgEAAPaDjgp8cdE/qYAKqIAK6D8AAAA/GAMAAAAAAAABQxMAAL4BAAD+oKMCX1zRP6mACqiACug/AAAAPygDAAAAAAAAAUQTAAC+AQAABL64+kFH0T+pgAqogAroPwAAAD83AwAAAAAAAAFFEwAAvgEAAAzbzfIkMtE/qYAKqIAK6D8AAAA/pQMAAAAAAAABRhMAAL4BAAAM283yJDLRP4mBGIiBGOg/AAAAP7QDAAAAAAAAAUcTAAC+AQAADNvN8iQy0T9pgiZogiboPwAAAD+0AwAAAAAAAAFIEwAAvgEAAAzbzfIkMtE/KYRCKIRC6D8AAAA/xAMAAAAAAAABSRMAAL4BAAAM283yJDLRPwmFUAiFUOg/AAAAP8QDAAAAAAAAAUoTAAC+AQAADNvN8iQy0T/phV7ohV7oPwAAAD/EAwAAAAAAAAFLEwAAvgEAAAzbzfIkMtE/yYZsyIZs6D8AAAA/1AMAAAAAAAABTBMAAL4BAAAM283yJDLRP4mIiIiIiOg/AAAAP9QDAAAAAAAAAU0TAAC+AQAADNvN8iQy0T9oiZZoiZboPwAAAD/UAwAAAAAAAAFOEwAAvgEAAAzbzfIkMtE/KouyKIuy6D8AAAA/1AMAAAAAAAABTxMAAL4BAAAM283yJDLRPwmMwAiMwOg/AAAAP+MDAAAAAAAAAVATAAC+AQAADNvN8iQy0T+pjuqojuroPwAAAD/jAwAAAAAAAAFREwAAvgEAAAzbzfIkMtE/SZEUSZEU6T8AAAA/4wMAAAAAAAABUhMAAL4BAAAM283yJDLRPwmTMAmTMOk/AAAAP+MDAAAAAAAAAVMTAAC+AQAADNvN8iQy0T+qlVqplVrpPwAAAD/zAwAAAAAAAAFUEwAAvgEAAAzbzfIkMtE/ipZoiZZo6T8AAAA/8wMAAAAAAAABVRMAAL4BAAAM283yJDLRPyqZkimZkuk/AAAAP/MDAAAAAAAAAVYTAAC+AQAADNvN8iQy0T/qmq7pmq7pPwAAAD/zAwAAAAAAAAFXEwAAvgEAAAzbzfIkMtE/qpzKqZzK6T8AAAA/AgQAAAAAAAABWBMAAL4BAAAM283yJDLRP2qe5mme5uk/AAAAPwIEAAAAAAAAAVkTAAC+AQAADNvN8iQy0T8roAIqoALqPwAAAD8CBAAAAAAAAAFaEwAAvgEAAAzbzfIkMtE/66Ee6qEe6j8AAAA/AgQAAAAAAAABWxMAAL4BAAAM283yJDLRP6ujOqqjOuo/AAAAPxIEAAAAAAAAAVwTAAC+AQAADNvN8iQy0T9rpVZqpVbqPwAAAD8SBAAAAAAAAAFdEwAAvgEAAAS+uPpBR9E/S6ZkSqZk6j8AAAA/EgQAAAAAAAABXhMAAL4BAAAEvrj6QUfRPwuogAqogOo/AAAAPyIEAAAAAAAAAV8TAAC+AQAA/qCjAl9c0T/rqI7qqI7qPwAAAD8iBAAAAAAAAAFgEwAAvgEAAP6gowJfXNE/y6mcyqmc6j8AAAA/IgQAAAAAAAABYRMAAL4BAAD+oKMCX1zRP6yqqqqqquo/AAAAPyIEAAAAAAAAAWITAAC+AQAA/qCjAl9c0T+Mq7iKq7jqPwAAAD8xBAAAAAAAAAFjEwAAvgEAAP6gowJfXNE/bKzGaqzG6j8AAAA/MQQAAAAAAAABZBMAAL4BAAD+oKMCX1zRP0yt1Eqt1Oo/AAAAPzEEAAAAAAAAAWUTAAC+AQAA9oOOCnxx0T8sruIqruLqPwAAAD8xBAAAAAAAAAFmEwAAvgEAAPaDjgp8cdE/C6/wCq/w6j8AAAA/MQQAAAAAAAABZxMAAL4BAADuZnkSmYbRPwuv8Aqv8Oo/AAAAP0EEAAAAAAAAAWgTAAC+AQAA7mZ5EpmG0T/rr/7qr/7qPwAAAD9BBAAAAAAAAAFpEwAAvgEAAO5meRKZhtE/y7AMy7AM6z8AAAA/QQQAAAAAAAABahMAAL4BAADuZnkSmYbRP6uxGquxGus/AAAAP1EEAAAAAAAAAWsTAAC+AQAA7mZ5EpmG0T+LsiiLsijrPwAAAD9RBAAAAAAAAAFsEwAAvgEAAO5meRKZhtE/a7M2a7M26z8AAAA/YAQAAAAAAAABbRMAAL4BAADuZnkSmYbRP0u0REu0ROs/AAAAP2AEAAAAAAAAAW4TAAC+AQAA7mZ5EpmG0T8rtVIrtVLrPwAAAD9wBAAAAAAAAAFvEwAAvgEAAO5meRKZhtE/DLZgC7Zg6z8AAAA/cAQAAAAAAAABcBMAAL4BAADuZnkSmYbRP+y2buu2bus/AAAAP38EAAAAAAAAAXETAAC+AQAA7mZ5EpmG0T/Mt3zLt3zrPwAAAD9/BAAAAAAAAAFyEwAAvgEAAO5meRKZhtE/rLiKq7iK6z8AAAA/jwQAAAAAAAABcxMAAL4BAADmSWQatpvRP6y4iqu4ius/AAAAP58EAAAAAAAAAXQTAAC+AQAA5klkGrab0T+MuZiLuZjrPwAAAD+uBAAAAAAAAAF1EwAAvgEAAOZJZBq2m9E/bLqma7qm6z8AAAA/rgQAAAAAAAABdhMAAL4BAADmSWQatpvRP0y7tEu7tOs/AAAAP74EAAAAAAAAAXcTAAC+AQAA5klkGrab0T8svMIrvMLrPwAAAD8MBQAAAAAAAAF4EwAAvgEAAN4sTyLTsNE/LLzCK7zC6z8AAAA/IgUAAAAAAAABeRMAAL4BAADWDzoq8MXRPyy8wiu8wus/AAAAPyIFAAAAAAAAAXoTAAC+AQAA1g86KvDF0T8MvdALvdDrPwAAAD8iBQAAAAAAAAF7EwAAvgEAAM7yJDIN29E/DL3QC73Q6z8AAAA/MQUAAAAAAAABfBMAAL4BAADO8iQyDdvRP+y93uu93us/AAAAPzEFAAAAAAAAAX0TAAC+AQAAxtUPOirw0T/svd7rvd7rPwAAAD8xBQAAAAAAAAF+EwAAvgEAAL64+kFHBdI/7L3e673e6z8AAAA/QQUAAAAAAAABfxMAAL4BAAC2m+VJZBrSP+y93uu93us/AAAAP0EFAAAAAAAAAYATAAC+AQAApmG7WZ5E0j/svd7rvd7rPwAAAD9BBQAAAAAAAAGBEwAAvgEAAJ5EpmG7WdI/7L3e673e6z8AAAA/UQUAAAAAAAABghMAAL4BAACOCnxx9YPSP+y93uu93us/AAAAP1EFAAAAAAAAAYMTAAC+AQAAftBRgS+u0j/svd7rvd7rPwAAAD9RBQAAAAAAAAGEEwAAvgEAAGBc/aCjAtM/7L3e673e6z8AAAA/YAUAAAAAAAABhRMAAL4BAABQItOw3SzTP+y93uu93us/AAAAP2AFAAAAAAAAAYYTAAC+AQAASAW+uPpB0z/svd7rvd7rPwAAAD9gBQAAAAAAAAGHEwAAvgEAAEDoqMAXV9M/7L3e673e6z8AAAA/cAUAAAAAAAABiBMAAL4BAAA4y5PINGzTP+y93uu93us/AAAAP3AFAAAAAAAAAYkTAAC+AQAAMK5+0FGB0z/svd7rvd7rPwAAAD9wBQAAAAAAAAGKEwAAvgEAACiRadhultM/7L3e673e6z8AAAA/cAUAAAAAAAABixMAAL4BAAAgdFTgi6vTP+y93uu93us/AAAAP38FAAAAAAAAAYwTAAC+AQAAGFc/6KjA0z/svd7rvd7rPwAAAD9/BQAAAAAAAAGNEwAAvgEAABA6KvDF1dM/7L3e673e6z8AAAA/fwUAAAAAAAABjhMAAL4BAAAAAAAAAADUP+y93uu93us/AAAAP38FAAAAAAAAAY8TAAC+AQAA+OLqBx0V1D/svd7rvd7rPwAAAD+PBQAAAAAAAAGQEwAAvgEAAPDF1Q86KtQ/7L3e673e6z8AAAA/jwUAAAAAAAABkRMAAL4BAADgi6sfdFTUP+y93uu93us/AAAAP48FAAAAAAAAAZITAAC+AQAA0lGBL65+1D/svd7rvd7rPwAAAD+fBQAAAAAAAAGTEwAAvgEAAMIXVz/oqNQ/7L3e673e6z8AAAA/nwUAAAAAAAABlBMAAL4BAACy3SxPItPUP+y93uu93us/AAAAP58FAAAAAAAAAZUTAAC+AQAAmIbtZnkS1T/svd7rvd7rPwAAAD+fBQAAAAAAAAGWEwAAvgEAAIhMw3azPNU/7L3e673e6z8AAAA/nwUAAAAAAAABlxMAAL4BAABq2G6WJ5HVP+y93uu93us/AAAAP64FAAAAAAAAAZgTAAC+AQAAUoEvrn7Q1T/svd7rvd7rPwAAAD+uBQAAAAAAAAGZEwAAvgEAADoq8MXVD9Y/7L3e673e6z8AAAA/rgUAAAAAAAABmhMAAL4BAAAi07DdLE/WP+y93uu93us/AAAAP64FAAAAAAAAAZsTAAC+AQAAEpmG7WZ51j/svd7rvd7rPwAAAD++BQAAAAAAAAGcEwAAvgEAAPpBRwW+uNY/7L3e673e6z8AAAA/vgUAAAAAAAABnRMAAL4BAADqBx0V+OLWP+y93uu93us/AAAAP74FAAAAAAAAAZ4TAAC+AQAA3M3yJDIN1z/svd7rvd7rPwAAAD++BQAAAAAAAAGfEwAAvgEAANSw3SxPItc/7L3e673e6z8AAAA/zgUAAAAAAAABoBMAAL4BAADEdrM8iUzXP+y93uu93us/AAAAP84FAAAAAAAAAaETAAC+AQAAvFmeRKZh1z/svd7rvd7rPwAAAD/OBQAAAAAAAAGiEwAAvgEAALQ8iUzDdtc/7L3e673e6z8AAAA/3QUAAAAAAAABoxMAAL4BAACsH3RU4IvXP+y93uu93us/AAAAP90FAAAAAAAAAaQTAAC+AQAApAJfXP2g1z/svd7rvd7rPwAAAD/dBQAAAAAAAAGlEwAAvgEAAJzlSWQattc/7L3e673e6z8AAAA/7QUAAAAAAAABphMAAL4BAACUyDRsN8vXP+y93uu93us/AAAAP/wFAAAAAAAAAacTAAC+AQAAjKsfdFTg1z/svd7rvd7rPwAAAD/8BQAAAAAAAAGoEwAAvgEAAISOCnxx9dc/7L3e673e6z8AAAA//AUAAAAAAAABqRMAAL4BAAB0VOCLqx/YP+y93uu93us/AAAAPwwGAAAAAAAAAaoTAAC+AQAAZBq2m+VJ2D/svd7rvd7rPwAAAD8MBgAAAAAAAAGrEwAAvgEAAFTgi6sfdNg/7L3e673e6z8AAAA/DAYAAAAAAAABrBMAAL4BAABOw3azPInYP+y93uu93us/AAAAPxwGAAAAAAAAAa0TAAC+AQAAPolMw3az2D/svd7rvd7rPwAAAD8cBgAAAAAAAAGuEwAAvgEAACYyDdvN8tg/7L3e673e6z8AAAA/HAYAAAAAAAABrxMAAL4BAAAW+OLqBx3ZP+y93uu93us/AAAAPxwGAAAAAAAAAbATAAC+AQAABL64+kFH2T/svd7rvd7rPwAAAD8rBgAAAAAAAAGxEwAAvgEAAPaDjgp8cdk/7L3e673e6z8AAAA/KwYAAAAAAAABshMAAL4BAADmSWQatpvZP+y93uu93us/AAAAPysGAAAAAAAAAbMTAAC+AQAA3ixPItOw2T/svd7rvd7rPwAAAD87BgAAAAAAAAG0EwAAvgEAANYPOirwxdk/7L3e673e6z8AAAA/OwYAAAAAAAABtRMAAL4BAADO8iQyDdvZP+y93uu93us/AAAAPzsGAAAAAAAAAbYTAAC+AQAAxtUPOirw2T/svd7rvd7rPwAAAD9LBgAAAAAAAAG3EwAAvgEAAL64+kFHBdo/7L3e673e6z8AAAA/SwYAAAAAAAABuBMAAL4BAAC2m+VJZBraP+y93uu93us/AAAAP0sGAAAAAAAAAbkTAAC+AQAArn7QUYEv2j/svd7rvd7rPwAAAD9aBgAAAAAAAAG6EwAAvgEAAKZhu1meRNo/7L3e673e6z8AAAA/WgYAAAAAAAABuxMAAL4BAACeRKZhu1naP+y93uu93us/AAAAP1oGAAAAAAAAAbwTAAC+AQAAlieRadhu2j/svd7rvd7rPwAAAD9aBgAAAAAAAAG9EwAAvgEAAIjtZnkSmdo/7L3e673e6z8AAAA/agYAAAAAAAABvhMAAL4BAACA0FGBL67aP+y93uu93us/AAAAP2oGAAAAAAAAAb8TAAC+AQAAcJYnkWnY2j/svd7rvd7rPwAAAD9qBgAAAAAAAAHAEwAAvgEAAGh5EpmG7do/7L3e673e6z8AAAA/agYAAAAAAAABwRMAAL4BAABYP+iowBfbP+y93uu93us/AAAAP3kGAAAAAAAAAcITAAC+AQAASAW+uPpB2z/svd7rvd7rPwAAAD95BgAAAAAAAAHDEwAAvgEAACiRadhults/7L3e673e6z8AAAA/eQYAAAAAAAABxBMAAL4BAAAYVz/oqMDbP+y93uu93us/AAAAP3kGAAAAAAAAAcUTAAC+AQAA+OLqBx0V3D/svd7rvd7rPwAAAD+JBgAAAAAAAAHGEwAAvgEAANpulieRadw/7L3e673e6z8AAAA/iQYAAAAAAAABxxMAAL4BAADKNGw3y5PcP+y93uu93us/AAAAP4kGAAAAAAAAAcgTAAC+AQAAst0sTyLT3D/svd7rvd7rPwAAAD+ZBgAAAAAAAAHJEwAAvgEAAKKjAl9c/dw/7L3e673e6z8AAAA/mQYAAAAAAAAByhMAAL4BAACSadhulifdP+y93uu93us/AAAAP5kGAAAAAAAAAcsTAAC+AQAAgi+uftBR3T/svd7rvd7rPwAAAD+ZBgAAAAAAAAHMEwAAvgEAAHL1g44KfN0/7L3e673e6z8AAAA/mQYAAAAAAAABzRMAAL4BAABq2G6WJ5HdP+y93uu93us/AAAAP6gGAAAAAAAAAc4TAAC+AQAAWp5EpmG73T/svd7rvd7rPwAAAD+oBgAAAAAAAAHPEwAAvgEAAEpkGrab5d0/7L3e673e6z8AAAA/qAYAAAAAAAAB0BMAAL4BAABERwW+uPrdP+y93uu93us/AAAAP6gGAAAAAAAAAdETAAC+AQAANA3bzfIk3j/svd7rvd7rPwAAAD+4BgAAAAAAAAHSEwAAvgEAACrwxdUPOt4/7L3e673e6z8AAAA/uAYAAAAAAAAB0xMAAL4BAAAatpvlSWTeP+y93uu93us/AAAAP7gGAAAAAAAAAdQTAAC+AQAACnxx9YOO3j/svd7rvd7rPwAAAD/IBgAAAAAAAAHVEwAAvgEAAPxBRwW+uN4/7L3e673e6z8AAAA/yAYAAAAAAAAB1hMAAL4BAADsBx0V+OLeP+y93uu93us/AAAAP8gGAAAAAAAAAdcTAAC+AQAA1LDdLE8i3z/svd7rvd7rPwAAAD/IBgAAAAAAAAHYEwAAvgEAAMZ2szyJTN8/7L3e673e6z8AAAA/1wYAAAAAAAAB2RMAAL4BAACsH3RU4IvfP+y93uu93us/AAAAP9cGAAAAAAAAAdoTAAC+AQAAlMg0bDfL3z/svd7rvd7rPwAAAD/XBgAAAAAAAAHbEwAAvgEAAISOCnxx9d8/7L3e673e6z8AAAA/1wYAAAAAAAAB3BMAAL4BAAC3m+VJZBrgP+y93uu93us/AAAAP+cGAAAAAAAAAd0TAAC+AQAAKvDF1Q864D/svd7rvd7rPwAAAD/nBgAAAAAAAAHeEwAAvgEAAJ9EpmG7WeA/7L3e673e6z8AAAA/5wYAAAAAAAAB3xMAAL4BAAASmYbtZnngP+y93uu93us/AAAAP+cGAAAAAAAAAeATAAC+AQAAh+1meRKZ4D/svd7rvd7rPwAAAD/2BgAAAAAAAAHhEwAAvgEAAHezPIlMw+A/7L3e673e6z8AAAA/9gYAAAAAAAAB4hMAAL4BAABvlieRadjgP+y93uu93us/AAAAP/YGAAAAAAAAAeMTAAC+AQAAYFz9oKMC4T/svd7rvd7rPwAAAD/2BgAAAAAAAAHkEwAAvgEAANvN8iQyDeE/7L3e673e6z8AAAA/BgcAAAAAAAAB5RMAAL4BAABYP+iowBfhP+y93uu93us/AAAAPwYHAAAAAAAAAeYTAAC+AQAA07DdLE8i4T/svd7rvd7rPwAAAD8GBwAAAAAAAAHnEwAAvgEAAFAi07DdLOE/7L3e673e6z8AAAA/FgcAAAAAAAAB6BMAAL4BAADLk8g0bDfhP+y93uu93us/AAAAPxYHAAAAAAAAAekTAAC+AQAASAW+uPpB4T/svd7rvd7rPwAAAD8WBwAAAAAAAAHqEwAAvgEAAEDoqMAXV+E/7L3e673e6z8AAAA/JQcAAAAAAAAB6xMAAL4BAAC0PIlMw3bhP+y93uu93us/AAAAPyUHAAAAAAAAAewTAAC+AQAAMK5+0FGB4T/svd7rvd7rPwAAAD8lBwAAAAAAAAHtEwAAvgEAAKQCX1z9oOE/7L3e673e6z8AAAA/NQcAAAAAAAAB7hMAAL4BAAAZVz/oqMDhP+y93uu93us/AAAAPzUHAAAAAAAAAe8TAAC+AQAAjKsfdFTg4T/svd7rvd7rPwAAAD81BwAAAAAAAAHwEwAAvgEAAISOCnxx9eE/7L3e673e6z8AAAA/NQcAAAAAAAAB8RMAAL4BAADwxdUPOiriP+y93uu93us/AAAAP0UHAAAAAAAAAfITAAC+AQAAVeCLqx904j/svd7rvd7rPwAAAD9FBwAAAAAAAAHzEwAAvgEAAMEXVz/oqOI/7L3e673e6z8AAAA/RQcAAAAAAAAB9BMAAL4BAACpwBdXP+jiP+y93uu93us/AAAAP0UHAAAAAAAAAfUTAAC+AQAAmYbtZnkS4z/svd7rvd7rPwAAAD9UBwAAAAAAAAH2EwAAvgEAAA7bzfIkMuM/7L3e673e6z8AAAA/VAcAAAAAAAAB9xMAAL4BAAB6EpmG7WbjP+y93uu93us/AAAAP1QHAAAAAAAAAfgTAAC+AQAAathulieR4z/svd7rvd7rPwAAAD9UBwAAAAAAAAH5EwAAvgEAAGK7WZ5EpuM/7L3e673e6z8AAAA/ZAcAAAAAAAAB+hMAAL4BAABankSmYbvjP+y93uu93us/AAAAP2QHAAAAAAAAAfsTAAC+AQAA1w86KvDF4z8MvdALvdDrPwAAAD9zBwAAAAAAAAH8EwAAvgEAAFKBL65+0OM/DL3QC73Q6z8AAAA/cwcAAAAAAAAB/RMAAL4BAADP8iQyDdvjPwy90Au90Os/AAAAP5MHAAAAAAAAAf4TAAC+AQAASmQatpvl4z8MvdALvdDrPwAAAD+iBwAAAAAAAAH/EwAAvgEAAMfVDzoq8OM/LLzCK7zC6z8AAAA/ogcAAAAAAAABABQAAL4BAABCRwW+uPrjPyy8wiu8wus/AAAAP6IHAAAAAAAAAQEUAAC+AQAAvrj6QUcF5D8svMIrvMLrPwAAAD+yBwAAAAAAAAECFAAAvgEAADoq8MXVD+Q/TLu0S7u06z8AAAA/sgcAAAAAAAABAxQAAL4BAAAzDdvN8iTkP0y7tEu7tOs/AAAAP7IHAAAAAAAAAQQUAAC+AQAAK/DF1Q865D9Mu7RLu7TrPwAAAD/CBwAAAAAAAAEFFAAAvgEAAKZhu1meROQ/bLqma7qm6z8AAAA/wgcAAAAAAAABBhQAAL4BAAAj07DdLE/kP2y6pmu6pus/AAAAP9EHAAAAAAAAAQcUAAC+AQAAnkSmYbtZ5D9suqZruqbrPwAAAD/hBwAAAAAAAAEIFAAAvgEAABu2m+VJZOQ/jLmYi7mY6z8AAAA/4QcAAAAAAAABCRQAAL4BAACWJ5Fp2G7kP4y5mIu5mOs/AAAAP/AHAAAAAAAAAQoUAAC+AQAAE5mG7WZ55D+suIqruIrrPwAAAD/wBwAAAAAAAAELFAAAvgEAAI4KfHH1g+Q/rLiKq7iK6z8AAAA/8AcAAAAAAAABDBQAAL4BAACH7WZ5EpnkP8y3fMu3fOs/AAAAPwAIAAAAAAAAAQ0UAAC+AQAAf9BRgS+u5D/stm7rtm7rPwAAAD8ACAAAAAAAAAEOFAAAvgEAAPtBRwW+uOQ/7LZu67Zu6z8AAAA/EAgAAAAAAAABDxQAAL4BAAB3szyJTMPkP+y2buu2bus/AAAAPxAIAAAAAAAAARAUAAC+AQAA8yQyDdvN5D/stm7rtm7rPwAAAD8fCAAAAAAAAAERFAAAvgEAAG+WJ5Fp2OQ/7LZu67Zu6z8AAAA/LwgAAAAAAAABEhQAAL4BAADrBx0V+OLkP+y2buu2bus/AAAAPy8IAAAAAAAAARMUAAC+AQAA6wcdFfji5D8MtmALtmDrPwAAAD8/CAAAAAAAAAEUFAAAvgEAAGd5EpmG7eQ/DLZgC7Zg6z8AAAA/TggAAAAAAAABFRQAAL4BAABneRKZhu3kPyu1Uiu1Uus/AAAAP04IAAAAAAAAARYUAAC+AQAA5OoHHRX45D8rtVIrtVLrPwAAAD9OCAAAAAAAAAEXFAAAvgEAAF9c/aCjAuU/K7VSK7VS6z8AAAA/XggAAAAAAAABGBQAAL4BAADczfIkMg3lPyu1Uiu1Uus/AAAAP14IAAAAAAAAARkUAAC+AQAAVz/oqMAX5T9LtERLtETrPwAAAD9eCAAAAAAAAAEaFAAAvgEAANSw3SxPIuU/a7M2a7M26z8AAAA/bQgAAAAAAAABGxQAAL4BAABPItOw3SzlP2uzNmuzNus/AAAAP20IAAAAAAAAARwUAAC+AQAAzJPINGw35T9rszZrszbrPwAAAD99CAAAAAAAAAEdFAAAvgEAAEcFvrj6QeU/a7M2a7M26z8AAAA/jQgAAAAAAAABHhQAAL4BAABHBb64+kHlP4uyKIuyKOs/AAAAP40IAAAAAAAAAR8UAAC+AQAAxHazPIlM5T+LsiiLsijrPwAAAD+NCAAAAAAAAAEgFAAAvgEAAD/oqMAXV+U/i7Ioi7Io6z8AAAA/jQgAAAAAAAABIRQAAL4BAAA/6KjAF1flP6uxGquxGus/AAAAP5wIAAAAAAAAASIUAAC+AQAAvFmeRKZh5T/LsAzLsAzrPwAAAD+sCAAAAAAAAAEjFAAAvgEAADjLk8g0bOU/66/+6q/+6j8AAAA/rAgAAAAAAAABJBQAAL4BAAA4y5PINGzlPwuv8Aqv8Oo/AAAAP7wIAAAAAAAAASUUAAC+AQAAOMuTyDRs5T9MrdRKrdTqPwAAAD+8CAAAAAAAAAEmFAAAvgEAADjLk8g0bOU/bKzGaqzG6j8AAAA/ywgAAAAAAAABJxQAAL4BAAA4y5PINGzlP4yruIqruOo/AAAAP8sIAAAAAAAAASgUAAC+AQAAOMuTyDRs5T+sqqqqqqrqPwAAAD/bCAAAAAAAAAEpFAAAvgEAADjLk8g0bOU/y6mcyqmc6j8AAAA/2wgAAAAAAAABKhQAAL4BAAC0PIlMw3blP8upnMqpnOo/AAAAP9sIAAAAAAAAASsUAAC+AQAAMK5+0FGB5T/LqZzKqZzqPwAAAD/qCAAAAAAAAAEsFAAAvgEAADCuftBRgeU/66iO6qiO6j8AAAA/6ggAAAAAAAABLRQAAL4BAAAwrn7QUYHlPwuogAqogOo/AAAAP+oIAAAAAAAAAS4UAAC+AQAArB90VOCL5T8LqIAKqIDqPwAAAD/qCAAAAAAAAAEvFAAAvgEAAKwfdFTgi+U/K6dyKqdy6j8AAAA/+ggAAAAAAAABMBQAAL4BAAAokWnYbpblP0umZEqmZOo/AAAAP/oIAAAAAAAAATEUAAC+AQAAKJFp2G6W5T9rpVZqpVbqPwAAAD/6CAAAAAAAAAEyFAAAvgEAACiRadhuluU/i6RIiqRI6j8AAAA/CgkAAAAAAAABMxQAAL4BAAAokWnYbpblP6ujOqqjOuo/AAAAPwoJAAAAAAAAATQUAAC+AQAAKJFp2G6W5T/LoizKoizqPwAAAD8KCQAAAAAAAAE1FAAAvgEAACiRadhuluU/66Ee6qEe6j8AAAA/GQkAAAAAAAABNhQAAL4BAAAokWnYbpblPwuhEAqhEOo/AAAAPxkJAAAAAAAAATcUAAC+AQAAKJFp2G6W5T8roAIqoALqPwAAAD8ZCQAAAAAAAAE4FAAAvgEAACiRadhuluU/Sp/0SZ/06T8AAAA/KQkAAAAAAAABORQAAL4BAAAokWnYbpblP2qe5mme5uk/AAAAPykJAAAAAAAAAToUAAC+AQAAKJFp2G6W5T+KndiJndjpPwAAAD85CQAAAAAAAAE7FAAAvgEAACiRadhuluU/qpzKqZzK6T8AAAA/SAkAAAAAAAABPBQAAL4BAAAokWnYbpblP8qbvMmbvOk/AAAAP0gJAAAAAAAAAT0UAAC+AQAArB90VOCL5T/qmq7pmq7pPwAAAD9ICQAAAAAAAAE+FAAAvgEAAKwfdFTgi+U/CpqgCZqg6T8AAAA/WAkAAAAAAAABPxQAAL4BAACsH3RU4IvlPyqZkimZkuk/AAAAP1gJAAAAAAAAAUAUAAC+AQAArB90VOCL5T9ql3Zpl3bpPwAAAD9YCQAAAAAAAAFBFAAAvgEAADCuftBRgeU/apd2aZd26T8AAAA/WAkAAAAAAAABQhQAAL4BAAAwrn7QUYHlP6qVWqmVWuk/AAAAP2cJAAAAAAAAAUMUAAC+AQAAMK5+0FGB5T/KlEzJlEzpPwAAAD9nCQAAAAAAAAFEFAAAvgEAALQ8iUzDduU/6ZM+6ZM+6T8AAAA/ZwkAAAAAAAABRRQAAL4BAAC0PIlMw3blPwmTMAmTMOk/AAAAP2cJAAAAAAAAAUYUAAC+AQAAOMuTyDRs5T9JkRRJkRTpPwAAAD93CQAAAAAAAAFHFAAAvgEAADjLk8g0bOU/aZAGaZAG6T8AAAA/dwkAAAAAAAABSBQAAL4BAAA4y5PINGzlP4mP+IiP+Og/AAAAP3cJAAAAAAAAAUkUAAC+AQAAvFmeRKZh5T+pjuqojuroPwAAAD+HCQAAAAAAAAFKFAAAvgEAALxZnkSmYeU/yY3cyI3c6D8AAAA/hwkAAAAAAAABSxQAAL4BAAA/6KjAF1flP8mN3MiN3Og/AAAAP4cJAAAAAAAAAUwUAAC+AQAAP+iowBdX5T8JjMAIjMDoPwAAAD+HCQAAAAAAAAFNFAAAvgEAAD/oqMAXV+U/KouyKIuy6D8AAAA/lgkAAAAAAAABThQAAL4BAADEdrM8iUzlP2iJlmiJlug/AAAAP5YJAAAAAAAAAU8UAAC+AQAARwW+uPpB5T+JiIiIiIjoPwAAAD+WCQAAAAAAAAFQFAAAvgEAAEcFvrj6QeU/qYd6qId66D8AAAA/pgkAAAAAAAABURQAAL4BAADMk8g0bDflP8mGbMiGbOg/AAAAP6YJAAAAAAAAAVIUAAC+AQAAzJPINGw35T/phV7ohV7oPwAAAD+mCQAAAAAAAAFTFAAAvgEAAMyTyDRsN+U/CYVQCIVQ6D8AAAA/tgkAAAAAAAABVBQAAL4BAADMk8g0bDflPymEQiiEQug/AAAAP7YJAAAAAAAAAVUUAAC+AQAAzJPINGw35T9pgiZogiboPwAAAD/FCQAAAAAAAAFWFAAAvgEAAMyTyDRsN+U/iYEYiIEY6D8AAAA/xQkAAAAAAAABVxQAAL4BAADMk8g0bDflP6mACqiACug/AAAAP9UJAAAAAAAAAVgUAAC+AQAATyLTsN0s5T+pgAqogAroPwAAAD/0CQAAAAAAAAFZFAAAvgEAABA6KvDF1dM//LIv+7Iv2z8AAAA/AAAAAAAAAAABWhQAAL4BAAAYVz/oqMDTP/yyL/uyL9s/AAAAPx8AAAAAAAAAAVsUAAC+AQAAIHRU4Iur0z/8si/7si/bPwAAAD8fAAAAAAAAAAFcFAAAvgEAACiRadhultM//LIv+7Iv2z8AAAA/HwAAAAAAAAABXRQAAL4BAAA4y5PINGzTP/yyL/uyL9s/AAAAPy4AAAAAAAAAAV4UAAC+AQAAQOiowBdX0z/8si/7si/bPwAAAD8uAAAAAAAAAAFfFAAAvgEAAEgFvrj6QdM//LIv+7Iv2z8AAAA/LgAAAAAAAAABYBQAAL4BAABQItOw3SzTP/yyL/uyL9s/AAAAPz4AAAAAAAAAAWEUAAC+AQAAYFz9oKMC0z/8si/7si/bPwAAAD8+AAAAAAAAAAFiFAAAvgEAAHazPIlMw9I//LIv+7Iv2z8AAAA/PgAAAAAAAAABYxQAAL4BAAB+0FGBL67SP/yyL/uyL9s/AAAAPz4AAAAAAAAAAWQUAAC+AQAAjgp8cfWD0j/8si/7si/bPwAAAD9aAAAAAAAAAAFlFAAAvgEAAJ5EpmG7WdI//LIv+7Iv2z8AAAA/WgAAAAAAAAABZhQAAL4BAAC2m+VJZBrSP/yyL/uyL9s/AAAAP1oAAAAAAAAAAWcUAAC+AQAAxtUPOirw0T/8si/7si/bPwAAAD9aAAAAAAAAAAFoFAAAvgEAAN4sTyLTsNE//LIv+7Iv2z8AAAA/aQAAAAAAAAABaRQAAL4BAAD+oKMCX1zRP/yyL/uyL9s/AAAAP2kAAAAAAAAAAWoUAAC+AQAAHBX44uoH0T/8si/7si/bPwAAAD9pAAAAAAAAAAFrFAAAvgEAAEamYbtZntA/PLETO7ET2z8AAAA/aQAAAAAAAAABbBQAAL4BAAB8cfWDjgrQPzyxEzuxE9s/AAAAP3kAAAAAAAAAAW0UAAC+AQAARwW+uPpBzz97r/d6r/faPwAAAD95AAAAAAAAAAFuFAAAvgEAAJcnkWnYbs4/u63buq3b2j8AAAA/eQAAAAAAAAABbxQAAL4BAADXDzoq8MXNP7ut27qt29o/AAAAP3kAAAAAAAAAAXAUAAC+AQAAJTIN283yzD/7q7/6q7/aPwAAAD+JAAAAAAAAAAFxFAAAvgEAAHNU4IurH8w/O6qjOqqj2j8AAAA/iQAAAAAAAAABchQAAL4BAADDdrM8iUzLPzuqozqqo9o/AAAAP4kAAAAAAAAAAXMUAAC+AQAAA19c/aCjyj97qId6qIfaPwAAAD+JAAAAAAAAAAF0FAAAvgEAACHTsN0sT8o/e6iHeqiH2j8AAAA/mAAAAAAAAAABdRQAAL4BAABRgS+uftDJP3uoh3qoh9o/AAAAP5gAAAAAAAAAAXYUAAC+AQAAYbtZnkSmyT97qId6qIfaPwAAAD+YAAAAAAAAAAF3FAAAvgEAAIEvrn7QUck/e6iHeqiH2j8AAAA/mAAAAAAAAAABeBQAAL4BAACjowJfXP3IP3uoh3qoh9o/AAAAP6gAAAAAAAAAAXkUAAC+AQAAs90sTyLTyD97qId6qIfaPwAAAD+oAAAAAAAAAAF6FAAAvgEAANFRgS+ufsg/e6iHeqiH2j8AAAA/qAAAAAAAAAABexQAAL4BAADhi6sfdFTIP3uoh3qoh9o/AAAAP7cAAAAAAAAAAXwUAAC+AQAAAQAAAAAAyD97qId6qIfaPwAAAD+3AAAAAAAAAAF9FAAAvgEAABE6KvDF1cc/e6iHeqiH2j8AAAA/twAAAAAAAAABfhQAAL4BAAAhdFTgi6vHP3uoh3qoh9o/AAAAP7cAAAAAAAAAAX8UAAC+AQAAMa5+0FGBxz97qId6qIfaPwAAAD/HAAAAAAAAAAGAFAAAvgEAAEHoqMAXV8c/e6iHeqiH2j8AAAA/xwAAAAAAAAABgRQAAL4BAABPItOw3SzHP3uoh3qoh9o/AAAAP8cAAAAAAAAAAYIUAAC+AQAAX1z9oKMCxz97qId6qIfaPwAAAD/XAAAAAAAAAAGDFAAAvgEAAG+WJ5Fp2MY/e6iHeqiH2j8AAAA/1wAAAAAAAAABhBQAAL4BAAB/0FGBL67GP3uoh3qoh9o/AAAAP9cAAAAAAAAAAYUUAAC+AQAAjwp8cfWDxj97qId6qIfaPwAAAD/XAAAAAAAAAAGGFAAAvgEAAJ9EpmG7WcY/e6iHeqiH2j8AAAA/5gAAAAAAAAABhxQAAL4BAAC/uPpBRwXGP3uoh3qoh9o/AAAAP+YAAAAAAAAAAYgUAAC+AQAA3yxPItOwxT97qId6qIfaPwAAAD/mAAAAAAAAAAGJFAAAvgEAAP2gowJfXMU/e6iHeqiH2j8AAAA/9gAAAAAAAAABihQAAL4BAAAdFfji6gfFP3uoh3qoh9o/AAAAP/YAAAAAAAAAAYsUAAC+AQAATcN2szyJxD97qId6qIfaPwAAAD/2AAAAAAAAAAGMFAAAvgEAAF39oKMCX8Q/e6iHeqiH2j8AAAA/9gAAAAAAAAABjRQAAL4BAACLqx90VODDP3uoh3qoh9o/AAAAPwYBAAAAAAAAAY4UAAC+AQAAu1meRKZhwz97qId6qIfaPwAAAD8GAQAAAAAAAAGPFAAAvgEAAOoHHRX44sI/e6iHeqiH2j8AAAA/BgEAAAAAAAABkBQAAL4BAAAbtpvlSWTCP3uoh3qoh9o/AAAAPwYBAAAAAAAAAZEUAAC+AQAASmQatpvlwT97qId6qIfaPwAAAD8VAQAAAAAAAAGSFAAAvgEAAJmG7WZ5EsE/u6ZruqZr2j8AAAA/FQEAAAAAAAABkxQAAL4BAADYbpYnkWnAP7uma7qma9o/AAAAPxUBAAAAAAAAAZQUAAC+AQAAMK5+0FGBvz+7pmu6pmvaPwAAAD8VAQAAAAAAAAGVFAAAvgEAAI4KfHH1g74/u6ZruqZr2j8AAAA/JQEAAAAAAAABlhQAAL4BAADO8iQyDdu9P7uma7qma9o/AAAAPyUBAAAAAAAAAZcUAAC+AQAADNvN8iQyvT+7pmu6pmvaPwAAAD8lAQAAAAAAAAGYFAAAvgEAAC5PItOw3bw/u6ZruqZr2j8AAAA/NAEAAAAAAAABmRQAAL4BAABuN8uTyDS8P7uma7qma9o/AAAAPzQBAAAAAAAAAZoUAAC+AQAAjKsfdFTguz+7pmu6pmvaPwAAAD80AQAAAAAAAAGbFAAAvgEAAMyTyDRsN7s/u6ZruqZr2j8AAAA/NAEAAAAAAAABnBQAAL4BAADsBx0V+OK6P7uma7qma9o/AAAAP0QBAAAAAAAAAZ0UAAC+AQAADHxx9YOOuj+7pmu6pmvaPwAAAD9EAQAAAAAAAAGeFAAAvgEAAEpkGrab5bk/u6ZruqZr2j8AAAA/RAEAAAAAAAABnxQAAL4BAABq2G6WJ5G5P7uma7qma9o/AAAAP0QBAAAAAAAAAaAUAAC+AQAAikzDdrM8uT+7pmu6pmvaPwAAAD9UAQAAAAAAAAGhFAAAvgEAAKrAF1c/6Lg/u6ZruqZr2j8AAAA/VAEAAAAAAAABohQAAL4BAADINGw3y5O4P7uma7qma9o/AAAAP1QBAAAAAAAAAaMUAAC+AQAA6KjAF1c/uD+7pmu6pmvaPwAAAD9UAQAAAAAAAAGkFAAAvgEAAAgdFfji6rc/u6ZruqZr2j8AAAA/YwEAAAAAAAABpRQAAL4BAAAokWnYbpa3P7uma7qma9o/AAAAP2MBAAAAAAAAAaYUAAC+AQAARgW+uPpBtz+7pmu6pmvaPwAAAD9zAQAAAAAAAAGnFAAAvgEAAGZ5EpmG7bY/u6ZruqZr2j8AAAA/cwEAAAAAAAABqBQAAL4BAACG7WZ5Epm2P7uma7qma9o/AAAAP3MBAAAAAAAAAakUAAC+AQAApmG7WZ5Etj+7pmu6pmvaPwAAAD+DAQAAAAAAAAGqFAAAvgEAAMbVDzoq8LU/u6ZruqZr2j8AAAA/gwEAAAAAAAABqxQAAL4BAADkSWQatpu1P7uma7qma9o/AAAAP5IBAAAAAAAAAawUAAC+AQAABL64+kFHtT+7pmu6pmvaPwAAAD+SAQAAAAAAAAGtFAAAvgEAACQyDdvN8rQ/e6iHeqiH2j8AAAA/ogEAAAAAAAABrhQAAL4BAABEpmG7WZ60P3uoh3qoh9o/AAAAP6IBAAAAAAAAAa8UAAC+AQAAZhq2m+VJtD97qId6qIfaPwAAAD+xAQAAAAAAAAGwFAAAvgEAAIaOCnxx9bM/e6iHeqiH2j8AAAA/wQEAAAAAAAABsRQAAL4BAACkAl9c/aCzP3uoh3qoh9o/AAAAP+ABAAAAAAAAAbIUAAC+AQAAxHazPIlMsz97qId6qIfaPwAAAD/wAQAAAAAAAAGzFAAAvgEAAOTqBx0V+LI/e6iHeqiH2j8AAAA/AAIAAAAAAAABtBQAAL4BAADk6gcdFfiyPzuqozqqo9o/AAAAPwACAAAAAAAAAbUUAAC+AQAA5OoHHRX4sj/7q7/6q7/aPwAAAD8PAgAAAAAAAAG2FAAAvgEAAOTqBx0V+LI/u63buq3b2j8AAAA/HwIAAAAAAAABtxQAAL4BAADk6gcdFfiyP3uv93qv99o/AAAAPx8CAAAAAAAAAbgUAAC+AQAA5OoHHRX4sj88sRM7sRPbPwAAAD8fAgAAAAAAAAG5FAAAvgEAAOTqBx0V+LI//LIv+7Iv2z8AAAA/HwIAAAAAAAABuhQAAL4BAADk6gcdFfiyP7y0S7u0S9s/AAAAPy4CAAAAAAAAAbsUAAC+AQAA5OoHHRX4sj88uIM7uIPbPwAAAD8uAgAAAAAAAAG8FAAAvgEAAOTqBx0V+LI//Lmf+7mf2z8AAAA/LgIAAAAAAAABvRQAAL4BAADEdrM8iUyzP32913u919s/AAAAPy4CAAAAAAAAAb4UAAC+AQAAxHazPIlMsz/9wA/8wA/cPwAAAD8+AgAAAAAAAAG/FAAAvgEAAMR2szyJTLM/fMRHfMRH3D8AAAA/PgIAAAAAAAABwBQAAL4BAADEdrM8iUyzP/3Hf/zHf9w/AAAAPz4CAAAAAAAAAcEUAAC+AQAAxHazPIlMsz99y7d8y7fcPwAAAD8+AgAAAAAAAAHCFAAAvgEAAMR2szyJTLM/vdALvdAL3T8AAAA/TgIAAAAAAAABwxQAAL4BAACkAl9c/aCzP/7VX/3VX90/AAAAP04CAAAAAAAAAcQUAAC+AQAAho4KfHH1sz9+2Zd92ZfdPwAAAD9OAgAAAAAAAAHFFAAAvgEAAGYatpvlSbQ//9zP/dzP3T8AAAA/TgIAAAAAAAABxhQAAL4BAABEpmG7WZ60P37gB37gB94/AAAAP10CAAAAAAAAAccUAAC+AQAARKZhu1metD+A53d+53fePwAAAD9dAgAAAAAAAAHIFAAAvgEAACQyDdvN8rQ/wOzLvuzL3j8AAAA/XQIAAAAAAAAByRQAAL4BAAAkMg3bzfK0PwDyH//xH98/AAAAP10CAAAAAAAAAcoUAAC+AQAABL64+kFHtT9A93M/93PfPwAAAD9tAgAAAAAAAAHLFAAAvgEAAAS+uPpBR7U/wPqrv/qr3z8AAAA/bQIAAAAAAAABzBQAAL4BAAAEvrj6QUe1P0D+4z/+498/AAAAP20CAAAAAAAAAc0UAAC+AQAABL64+kFHtT/gAA7gAA7gPwAAAD9tAgAAAAAAAAHOFAAAvgEAAAS+uPpBR7U/wAEcwAEc4D8AAAA/fQIAAAAAAAABzxQAAL4BAAAEvrj6QUe1P4ADOIADOOA/AAAAP30CAAAAAAAAAdAUAAC+AQAABL64+kFHtT9hBEZgBEbgPwAAAD99AgAAAAAAAAHRFAAAvgEAAAS+uPpBR7U/QQVUQAVU4D8AAAA/jAIAAAAAAAAB0hQAAL4BAADkSWQatpu1P0EFVEAFVOA/AAAAP5wCAAAAAAAAAdMUAAC+AQAAxtUPOirwtT8hBmIgBmLgPwAAAD+cAgAAAAAAAAHUFAAAvgEAAMbVDzoq8LU/AQdwAAdw4D8AAAA/uwIAAAAAAAAB1RQAAL4BAACmYbtZnkS2PwEHcAAHcOA/AAAAP/oCAAAAAAAAAdYUAAC+AQAAZnkSmYbttj8BB3AAB3DgPwAAAD8JAwAAAAAAAAHXFAAAvgEAAEYFvrj6Qbc/AQdwAAdw4D8AAAA/CQMAAAAAAAAB2BQAAL4BAAAIHRX44uq3PwEHcAAHcOA/AAAAPwkDAAAAAAAAAdkUAAC+AQAA6KjAF1c/uD8BB3AAB3DgPwAAAD8ZAwAAAAAAAAHaFAAAvgEAAKrAF1c/6Lg/IQZiIAZi4D8AAAA/GQMAAAAAAAAB2xQAAL4BAABKZBq2m+W5P0EFVEAFVOA/AAAAPxkDAAAAAAAAAdwUAAC+AQAADHxx9YOOuj9BBVRABVTgPwAAAD8ZAwAAAAAAAAHdFAAAvgEAAKwfdFTgi7s/QQVUQAVU4D8AAAA/KAMAAAAAAAAB3hQAAL4BAABuN8uTyDS8P0EFVEAFVOA/AAAAPygDAAAAAAAAAd8UAAC+AQAADNvN8iQyvT9hBEZgBEbgPwAAAD8oAwAAAAAAAAHgFAAAvgEAAI4KfHH1g74/YQRGYARG4D8AAAA/KAMAAAAAAAAB4RQAAL4BAABOItOw3Sy/P4ADOIADOOA/AAAAPygDAAAAAAAAAeIUAAC+AQAA+OLqBx0VwD+AAziAAzjgPwAAAD84AwAAAAAAAAHjFAAAvgEAAMk0bDfLk8A/gAM4gAM44D8AAAA/OAMAAAAAAAAB5BQAAL4BAACKTMN2szzBP6ACKqACKuA/AAAAPzgDAAAAAAAAAeUUAAC+AQAAWp5EpmG7wT/AARzAARzgPwAAAD9IAwAAAAAAAAHmFAAAvgEAAPpBRwW+uMI/wAEcwAEc4D8AAAA/SAMAAAAAAAAB5xQAAL4BAAB7cfWDjgrEP+AADuAADuA/AAAAP0gDAAAAAAAAAegUAAC+AQAA/aCjAl9cxT9A/uM//uPfPwAAAD9IAwAAAAAAAAHpFAAAvgEAAEHoqMAXV8c/gPzHf/zH3z8AAAA/VwMAAAAAAAAB6hQAAL4BAADBF1c/6KjIP8D6q7/6q98/AAAAP1cDAAAAAAAAAesUAAC+AQAAUYEvrn7QyT8A+Y//+I/fPwAAAD9XAwAAAAAAAAHsFAAAvgEAAPMkMg3bzco/QPdzP/dz3z8AAAA/VwMAAAAAAAAB7RQAAL4BAACDjgp8cfXLP4D1V3/1V98/AAAAP2cDAAAAAAAAAe4UAAC+AQAAFfji6gcdzT8A8h//8R/fPwAAAD9nAwAAAAAAAAHvFAAAvgEAAKdhu1meRM4/QPADP/AD3z8AAAA/ZwMAAAAAAAAB8BQAAL4BAABXP+iowBfPP4Du537u594/AAAAP2cDAAAAAAAAAfEUAAC+AQAACR0V+OLqzz/A7Mu+7MvePwAAAD93AwAAAAAAAAHyFAAAvgEAAFz9oKMCX9A/wOzLvuzL3j8AAAA/dwMAAAAAAAAB8xQAAL4BAAA+iUzDdrPQP8Dsy77sy94/AAAAP3cDAAAAAAAAAfQUAAC+AQAAJDIN283y0D8A66/+6q/ePwAAAD93AwAAAAAAAAH1FAAAvgEAAAzbzfIkMtE/AOuv/uqv3j8AAAA/hgMAAAAAAAAB9hQAAL4BAAD+oKMCX1zRP0Dpkz7pk94/AAAAP4YDAAAAAAAAAfcUAAC+AQAA7mZ5EpmG0T9A6ZM+6ZPePwAAAD+GAwAAAAAAAAH4FAAAvgEAAN4sTyLTsNE/QOmTPumT3j8AAAA/hgMAAAAAAAAB+RQAAL4BAADO8iQyDdvRP0Dpkz7pk94/AAAAP5YDAAAAAAAAAfoUAAC+AQAAxtUPOirw0T9A6ZM+6ZPePwAAAD+lAwAAAAAAAAH7FAAAvgEAALab5UlkGtI/QOmTPumT3j8AAAA/pQMAAAAAAAAB/BQAAL4BAACuftBRgS/SP0Dpkz7pk94/AAAAP6UDAAAAAAAAAf0UAAC+AQAAnkSmYbtZ0j9A6ZM+6ZPePwAAAD+lAwAAAAAAAAH+FAAAvgEAAJYnkWnYbtI/QOmTPumT3j8AAAA/pQMAAAAAAAAB/xQAAL4BAAB+0FGBL67SP0Dpkz7pk94/AAAAP7UDAAAAAAAAAQAVAAC+AQAAbpYnkWnY0j9A6ZM+6ZPePwAAAD+1AwAAAAAAAAEBFQAAvgEAAFg/6KjAF9M/QOmTPumT3j8AAAA/tQMAAAAAAAABAhUAAL4BAABIBb64+kHTP0Dpkz7pk94/AAAAP7UDAAAAAAAAAQMVAAC+AQAAKJFp2G6W0z9A6ZM+6ZPePwAAAD/FAwAAAAAAAAEEFQAAvgEAABA6KvDF1dM/QOmTPumT3j8AAAA/xQMAAAAAAAABBRUAAL4BAAD44uoHHRXUP0Dpkz7pk94/AAAAP8UDAAAAAAAAAQYVAAC+AQAA2G6WJ5Fp1D9A6ZM+6ZPePwAAAD/UAwAAAAAAAAEHFQAAvgEAAMo0bDfLk9Q/QOmTPumT3j8AAAA/1AMAAAAAAAABCBUAAL4BAACgowJfXP3UP0Dpkz7pk94/AAAAP9QDAAAAAAAAAQkVAAC+AQAAehKZhu1m1T9A6ZM+6ZPePwAAAD/UAwAAAAAAAAEKFQAAvgEAAFKBL65+0NU/QOmTPumT3j8AAAA/5AMAAAAAAAABCxUAAL4BAAAyDdvN8iTWP0Dpkz7pk94/AAAAP+QDAAAAAAAAAQwVAAC+AQAAKvDF1Q861j9A6ZM+6ZPePwAAAD/kAwAAAAAAAAENFQAAvgEAACLTsN0sT9Y/QOmTPumT3j8AAAA/5AMAAAAAAAABDhUAAL4BAAAatpvlSWTWP0Dpkz7pk94/AAAAP/QDAAAAAAAAAQ8VAAC+AQAAEpmG7WZ51j9A6ZM+6ZPePwAAAD8iBAAAAAAAAAEQFQAAvgEAAAp8cfWDjtY/QOmTPumT3j8AAAA/YQQAAAAAAAABERUAAL4BAAAKfHH1g47WP4Dnd37nd94/AAAAP4AEAAAAAAAAARIVAAC+AQAACnxx9YOO1j++5Vu+5VvePwAAAD+ABAAAAAAAAAETFQAAvgEAAAp8cfWDjtY//uM//uM/3j8AAAA/jwQAAAAAAAABFBUAAL4BAAAKfHH1g47WPz7iIz7iI94/AAAAP48EAAAAAAAAARUVAAC+AQAACnxx9YOO1j9+4Ad+4AfePwAAAD+PBAAAAAAAAAEWFQAAvgEAAAp8cfWDjtY//9zP/dzP3T8AAAA/jwQAAAAAAAABFxUAAL4BAAAKfHH1g47WP77Xe73Xe90/AAAAP58EAAAAAAAAARgVAAC+AQAAEpmG7WZ51j/+1V/91V/dPwAAAD+fBAAAAAAAAAEZFQAAvgEAACLTsN0sT9Y/vdALvdAL3T8AAAA/nwQAAAAAAAABGhUAAL4BAAAyDdvN8iTWPz3N0zzN09w/AAAAP68EAAAAAAAAARsVAAC+AQAAOirwxdUP1j+9yZu8yZvcPwAAAD+vBAAAAAAAAAEcFQAAvgEAAEJHBb64+tU/PcZjPMZj3D8AAAA/rwQAAAAAAAABHRUAAL4BAABSgS+uftDVP/3AD/zAD9w/AAAAP68EAAAAAAAAAR4VAAC+AQAAWp5EpmG71T99vdd7vdfbPwAAAD++BAAAAAAAAAEfFQAAvgEAAGrYbpYnkdU/PLiDO7iD2z8AAAA/vgQAAAAAAAABIBUAAL4BAABy9YOOCnzVP7y0S7u0S9s/AAAAP74EAAAAAAAAASEVAAC+AQAAehKZhu1m1T88sRM7sRPbPwAAAD/OBAAAAAAAAAEiFQAAvgEAAIAvrn7QUdU/e6/3eq/32j8AAAA/zgQAAAAAAAABIxUAAL4BAACITMN2szzVP7ut27qt29o/AAAAP84EAAAAAAAAASQVAAC+AQAAiEzDdrM81T/7q7/6q7/aPwAAAD/OBAAAAAAAAAElFQAAvgEAAHoSmYbtZtU/PtuzPduz3T8AAAA/AAAAAAAAAAABJhUAAL4BAAB6EpmG7WbVP//cz/3cz90/AAAAPwAAAAAAAAAAAScVAAC+AQAAehKZhu1m1T+/3uu93uvdPwAAAD8QAAAAAAAAAAEoFQAAvgEAAHL1g44KfNU/v97rvd7r3T8AAAA/IAAAAAAAAAABKRUAAL4BAABq2G6WJ5HVP7/e673e690/AAAAPyAAAAAAAAAAASoVAAC+AQAAYrtZnkSm1T+/3uu93uvdPwAAAD8vAAAAAAAAAAErFQAAvgEAAFqeRKZhu9U/v97rvd7r3T8AAAA/LwAAAAAAAAABLBUAAL4BAABCRwW+uPrVP7/e673e690/AAAAPy8AAAAAAAAAAS0VAAC+AQAAMg3bzfIk1j+/3uu93uvdPwAAAD8/AAAAAAAAAAEuFQAAvgEAABq2m+VJZNY//9zP/dzP3T8AAAA/PwAAAAAAAAABLxUAAL4BAAD6QUcFvrjWPz7bsz3bs90/AAAAPz8AAAAAAAAAATAVAAC+AQAA3M3yJDIN1z9+2Zd92ZfdPwAAAD8/AAAAAAAAAAExFQAAvgEAALQ8iUzDdtc/vtd7vdd73T8AAAA/TwAAAAAAAAABMhUAAL4BAACMqx90VODXPz7UQz3UQ90/AAAAP08AAAAAAAAAATMVAAC+AQAAVOCLqx902D9+0id90ifdPwAAAD9PAAAAAAAAAAE0FQAAvgEAAC5PItOw3dg//c7v/M7v3D8AAAA/TwAAAAAAAAABNRUAAL4BAAAM283yJDLZP33Lt3zLt9w/AAAAP14AAAAAAAAAATYVAAC+AQAA3ixPItOw2T/9x3/8x3/cPwAAAD9eAAAAAAAAAAE3FQAAvgEAAL64+kFHBdo/fMRHfMRH3D8AAAA/XgAAAAAAAAABOBUAAL4BAACuftBRgS/aP7zCK7zCK9w/AAAAP24AAAAAAAAAATkVAAC+AQAAlieRadhu2j89v/M7v/PbPwAAAD9uAAAAAAAAAAE6FQAAvgEAAIDQUYEvrto/fb3Xe73X2z8AAAA/bgAAAAAAAAABOxUAAL4BAAB4szyJTMPaP727u7u7u9s/AAAAP24AAAAAAAAAATwVAAC+AQAAaHkSmYbt2j/8uZ/7uZ/bPwAAAD99AAAAAAAAAAE9FQAAvgEAAGBc/aCjAts//Lmf+7mf2z8AAAA/fQAAAAAAAAABPhUAAL4BAABgXP2gowLbPzy4gzu4g9s/AAAAP30AAAAAAAAAAT8VAAC+AQAAWD/oqMAX2z98tmd7tmfbPwAAAD+NAAAAAAAAAAFAFQAAvgEAAFAi07DdLNs/fLZne7Zn2z8AAAA/jQAAAAAAAAABQRUAAL4BAABIBb64+kHbP7y0S7u0S9s/AAAAP40AAAAAAAAAAUIVAAC+AQAAQOiowBdX2z/8si/7si/bPwAAAD+NAAAAAAAAAAFDFQAAvgEAADCuftBRgds/PLETO7ET2z8AAAA/nQAAAAAAAAABRBUAAL4BAAAwrn7QUYHbP3uv93qv99o/AAAAP50AAAAAAAAAAUUVAAC+AQAAKJFp2G6W2z97r/d6r/faPwAAAD+dAAAAAAAAAAFGFQAAvgEAACB0VOCLq9s/u63buq3b2j8AAAA/nQAAAAAAAAABRxUAAL4BAAAYVz/oqMDbP7ut27qt29o/AAAAP6wAAAAAAAAAAUgVAAC+AQAAEDoq8MXV2z/7q7/6q7/aPwAAAD+sAAAAAAAAAAFJFQAAvgEAAAgdFfji6ts/O6qjOqqj2j8AAAA/rAAAAAAAAAABShUAAL4BAAAAAAAAAADcP3uoh3qoh9o/AAAAP6wAAAAAAAAAAUsVAAC+AQAA+OLqBx0V3D97qId6qIfaPwAAAD+8AAAAAAAAAAFMFQAAvgEAAPLF1Q86Ktw/u6ZruqZr2j8AAAA/vAAAAAAAAAABTRUAAL4BAADii6sfdFTcP/qkT/qkT9o/AAAAP7wAAAAAAAAAAU4VAAC+AQAA2m6WJ5Fp3D86ozM6ozPaPwAAAD+8AAAAAAAAAAFPFQAAvgEAANJRgS+uftw/OqMzOqMz2j8AAAA/zAAAAAAAAAABUBUAAL4BAADKNGw3y5PcP3qhF3qhF9o/AAAAP8wAAAAAAAAAAVEVAAC+AQAAyjRsN8uT3D+6n/u5n/vZPwAAAD/MAAAAAAAAAAFSFQAAvgEAAMIXVz/oqNw/up/7uZ/72T8AAAA/zAAAAAAAAAABUxUAAL4BAAC6+kFHBb7cP/ud3/md39k/AAAAP9sAAAAAAAAAAVQVAAC+AQAAst0sTyLT3D87nMM5nMPZPwAAAD/bAAAAAAAAAAFVFQAAvgEAAKrAF1c/6Nw/O5zDOZzD2T8AAAA/6wAAAAAAAAABVhUAAL4BAACiowJfXP3cPzucwzmcw9k/AAAAP/oAAAAAAAAAAVcVAAC+AQAAoqMCX1z93D97mqd5mqfZPwAAAD/6AAAAAAAAAAFYFQAAvgEAAE8i07DdLOU/9UIv9EIv1D8AAAA/AAAAAAAAAAABWRUAAL4BAADUsN0sTyLlP/VCL/RCL9Q/AAAAPy8AAAAAAAAAAVoVAAC+AQAAVz/oqMAX5T/1Qi/0Qi/UPwAAAD8vAAAAAAAAAAFbFQAAvgEAANzN8iQyDeU/9UIv9EIv1D8AAAA/PgAAAAAAAAABXBUAAL4BAADk6gcdFfjkP/VCL/RCL9Q/AAAAPz4AAAAAAAAAAV0VAAC+AQAAb5YnkWnY5D/1Qi/0Qi/UPwAAAD8+AAAAAAAAAAFeFQAAvgEAAHezPIlMw+Q/9UIv9EIv1D8AAAA/PgAAAAAAAAABXxUAAL4BAAADX1z9oKPkP/VCL/RCL9Q/AAAAP04AAAAAAAAAAWAVAAC+AQAAC3xx9YOO5D/1Qi/0Qi/UPwAAAD9OAAAAAAAAAAFhFQAAvgEAABu2m+VJZOQ/9UIv9EIv1D8AAAA/TgAAAAAAAAABYhUAAL4BAACmYbtZnkTkP/VCL/RCL9Q/AAAAP14AAAAAAAAAAWMVAAC+AQAAMw3bzfIk5D/1Qi/0Qi/UPwAAAD9eAAAAAAAAAAFkFQAAvgEAAM/yJDIN2+M/9UIv9EIv1D8AAAA/XgAAAAAAAAABZRUAAL4BAADuZnkSmYbjP/VCL/RCL9Q/AAAAP14AAAAAAAAAAWYVAAC+AQAAFvji6gcd4z/1Qi/0Qi/UPwAAAD9eAAAAAAAAAAFnFQAAvgEAAD2JTMN2s+I/9UIv9EIv1D8AAAA/bQAAAAAAAAABaBUAAL4BAADQUYEvrn7iP/VCL/RCL9Q/AAAAP20AAAAAAAAAAWkVAAC+AQAA6KjAF1c/4j/1Qi/0Qi/UPwAAAD9tAAAAAAAAAAFqFQAAvgEAAHxx9YOOCuI/9UIv9EIv1D8AAAA/fQAAAAAAAAABaxUAAL4BAAAZVz/oqMDhP/VCL/RCL9Q/AAAAP30AAAAAAAAAAWwVAAC+AQAAMK5+0FGB4T/1Qi/0Qi/UPwAAAD99AAAAAAAAAAFtFQAAvgEAAMuTyDRsN+E/9UIv9EIv1D8AAAA/fQAAAAAAAAABbhUAAL4BAADj6gcdFfjgP/VCL/RCL9Q/AAAAP4wAAAAAAAAAAW8VAAC+AQAAf9BRgS+u4D/1Qi/0Qi/UPwAAAD+MAAAAAAAAAAFwFQAAvgEAAJ9EpmG7WeA/9UIv9EIv1D8AAAA/jAAAAAAAAAABcRUAAL4BAAC3m+VJZBrgP/VCL/RCL9Q/AAAAP4wAAAAAAAAAAXIVAAC+AQAArB90VOCL3z/1Qi/0Qi/UPwAAAD+cAAAAAAAAAAFzFQAAvgEAAOTqBx0V+N4/9UIv9EIv1D8AAAA/nAAAAAAAAAABdBUAAL4BAAAUmYbtZnneP/VCL/RCL9Q/AAAAP5wAAAAAAAAAAXUVAAC+AQAASmQatpvl3T/1Qi/0Qi/UPwAAAD+cAAAAAAAAAAF2FQAAvgEAAHL1g44KfN0/9UIv9EIv1D8AAAA/rAAAAAAAAAABdxUAAL4BAACahu1meRLdP/VCL/RCL9Q/AAAAP6wAAAAAAAAAAXgVAAC+AQAAst0sTyLT3D/1Qi/0Qi/UPwAAAD+sAAAAAAAAAAF5FQAAvgEAANJRgS+uftw/9UIv9EIv1D8AAAA/rAAAAAAAAAABehUAAL4BAADyxdUPOircP/VCL/RCL9Q/AAAAP7sAAAAAAAAAAXsVAAC+AQAAEDoq8MXV2z/1Qi/0Qi/UPwAAAD+7AAAAAAAAAAF8FQAAvgEAADCuftBRgds/tURLtERL1D8AAAA/uwAAAAAAAAABfRUAAL4BAABIBb64+kHbP7VES7RES9Q/AAAAP7sAAAAAAAAAAX4VAAC+AQAAWD/oqMAX2z91Rmd0RmfUPwAAAD/LAAAAAAAAAAF/FQAAvgEAAHCWJ5Fp2No/NUiDNEiD1D8AAAA/ywAAAAAAAAABgBUAAL4BAACA0FGBL67aPzVIgzRIg9Q/AAAAP8sAAAAAAAAAAYEVAAC+AQAAiO1meRKZ2j81SIM0SIPUPwAAAD/bAAAAAAAAAAGCFQAAvgEAAI4KfHH1g9o/9Umf9Emf1D8AAAA/2wAAAAAAAAABgxUAAL4BAACWJ5Fp2G7aP/VJn/RJn9Q/AAAAP9sAAAAAAAAAAYQVAAC+AQAAnkSmYbtZ2j/1SZ/0SZ/UPwAAAD/qAAAAAAAAAAGFFQAAvgEAAKZhu1meRNo/tUu7tEu71D8AAAA/+gAAAAAAAAABhhUAAL4BAACuftBRgS/aP7VLu7RLu9Q/AAAAPwkBAAAAAAAAAYcVAAC+AQAArn7QUYEv2j91Tdd0TdfUPwAAAD8JAQAAAAAAAAGIFQAAvgEAAK5+0FGBL9o/Nk/zNE/z1D8AAAA/KQEAAAAAAAABiRUAAL4BAACuftBRgS/aP/ZQD/VQD9U/AAAAPykBAAAAAAAAAYoVAAC+AQAArn7QUYEv2j92VEd1VEfVPwAAAD84AQAAAAAAAAGLFQAAvgEAAK5+0FGBL9o/NVZjNVZj1T8AAAA/OAEAAAAAAAABjBUAAL4BAACuftBRgS/aP7ZZm7VZm9U/AAAAPzgBAAAAAAAAAY0VAAC+AQAArn7QUYEv2j82XdM1XdPVPwAAAD9IAQAAAAAAAAGOFQAAvgEAAK5+0FGBL9o/9l7v9V7v1T8AAAA/SAEAAAAAAAABjxUAAL4BAACuftBRgS/aP3ZiJ3ZiJ9Y/AAAAP0gBAAAAAAAAAZAVAAC+AQAArn7QUYEv2j83ZEM2ZEPWPwAAAD9YAQAAAAAAAAGRFQAAvgEAAK5+0FGBL9o/d2mXdmmX1j8AAAA/WAEAAAAAAAABkhUAAL4BAACuftBRgS/aPzdrszZrs9Y/AAAAP1gBAAAAAAAAAZMVAAC+AQAArn7QUYEv2j94cAd3cAfXPwAAAD9YAQAAAAAAAAGUFQAAvgEAAK5+0FGBL9o/OHIjN3Ij1z8AAAA/WAEAAAAAAAABlRUAAL4BAACuftBRgS/aP3h3d3d3d9c/AAAAP2cBAAAAAAAAAZYVAAC+AQAArn7QUYEv2j+4fMu3fMvXPwAAAD9nAQAAAAAAAAGXFQAAvgEAAK5+0FGBL9o/+IEf+IEf2D8AAAA/ZwEAAAAAAAABmBUAAL4BAACuftBRgS/aPzmHcziHc9g/AAAAP2cBAAAAAAAAAZkVAAC+AQAApmG7WZ5E2j+5iqu4iqvYPwAAAD93AQAAAAAAAAGaFQAAvgEAAKZhu1meRNo/OY7jOI7j2D8AAAA/dwEAAAAAAAABmxUAAL4BAACeRKZhu1naP7qRG7mRG9k/AAAAP3cBAAAAAAAAAZwVAAC+AQAAlieRadhu2j96kzd5kzfZPwAAAD+GAQAAAAAAAAGdFQAAvgEAAJYnkWnYbto/upiLuZiL2T8AAAA/hgEAAAAAAAABnhUAAL4BAACWJ5Fp2G7aP3uap3map9k/AAAAP4YBAAAAAAAAAZ8VAAC+AQAAiO1meRKZ2j+6n/u5n/vZPwAAAD+GAQAAAAAAAAGgFQAAvgEAAIDQUYEvrto/OqMzOqMz2j8AAAA/lgEAAAAAAAABoRUAAL4BAACA0FGBL67aP7uma7qma9o/AAAAP5YBAAAAAAAAAaIVAAC+AQAAeLM8iUzD2j87qqM6qqPaPwAAAD+WAQAAAAAAAAGjFQAAvgEAAHizPIlMw9o/+6u/+qu/2j8AAAA/lgEAAAAAAAABpBUAAL4BAABwlieRadjaP3uv93qv99o/AAAAP6YBAAAAAAAAAaUVAAC+AQAAaHkSmYbt2j/8si/7si/bPwAAAD+mAQAAAAAAAAGmFQAAvgEAAGh5EpmG7do/vLRLu7RL2z8AAAA/pgEAAAAAAAABpxUAAL4BAABoeRKZhu3aP3y2Z3u2Z9s/AAAAP6YBAAAAAAAAAagVAAC+AQAAaHkSmYbt2j88uIM7uIPbPwAAAD+1AQAAAAAAAAGpFQAAvgEAAGBc/aCjAts/PLiDO7iD2z8AAAA/tQEAAAAAAAABqhUAAL4BAABgXP2gowLbP727u7u7u9s/AAAAP7UBAAAAAAAAAasVAAC+AQAAYFz9oKMC2z99vdd7vdfbPwAAAD/FAQAAAAAAAAGsFQAAvgEAAFg/6KjAF9s/Pb/zO7/z2z8AAAA/xQEAAAAAAAABrRUAAL4BAABYP+iowBfbP/3AD/zAD9w/AAAAP8UBAAAAAAAAAa4VAAC+AQAAWD/oqMAX2z+8wiu8wivcPwAAAD/VAQAAAAAAAAGvFQAAvgEAAFg/6KjAF9s/fMRHfMRH3D8AAAA/5AEAAAAAAAABsBUAAL4BAABYP+iowBfbPz3GYzzGY9w/AAAAP+QBAAAAAAAAAbEVAAC+AQAAUCLTsN0s2z89xmM8xmPcPwAAAD/0AQAAAAAAAAGyFQAAvgEAAFAi07DdLNs//cd//Md/3D8AAAA/9AEAAAAAAAABsxUAAL4BAABIBb64+kHbP/3Hf/zHf9w/AAAAP/QBAAAAAAAAAbQVAAC+AQAASAW+uPpB2z+9yZu8yZvcPwAAAD8DAgAAAAAAAAG1FQAAvgEAAEDoqMAXV9s/fcu3fMu33D8AAAA/EwIAAAAAAAABthUAAL4BAAA4y5PINGzbP33Lt3zLt9w/AAAAPxMCAAAAAAAAAbcVAAC+AQAAMK5+0FGB2z99y7d8y7fcPwAAAD8jAgAAAAAAAAG4FQAAvgEAACiRadhults/fcu3fMu33D8AAAA/IwIAAAAAAAABuRUAAL4BAAAgdFTgi6vbP33Lt3zLt9w/AAAAPzICAAAAAAAAAboVAAC+AQAAEDoq8MXV2z99y7d8y7fcPwAAAD8yAgAAAAAAAAG7FQAAvgEAAAAAAAAAANw/fcu3fMu33D8AAAA/MgIAAAAAAAABvBUAAL4BAAD44uoHHRXcP33Lt3zLt9w/AAAAP0ICAAAAAAAAAb0VAAC+AQAA8sXVDzoq3D99y7d8y7fcPwAAAD9CAgAAAAAAAAG+FQAAvgEAAOKLqx90VNw/fcu3fMu33D8AAAA/QgIAAAAAAAABvxUAAL4BAADabpYnkWncP33Lt3zLt9w/AAAAP0ICAAAAAAAAAcAVAAC+AQAAyjRsN8uT3D99y7d8y7fcPwAAAD9SAgAAAAAAAAHBFQAAvgEAAMIXVz/oqNw/fcu3fMu33D8AAAA/UgIAAAAAAAABwhUAAL4BAACqwBdXP+jcP33Lt3zLt9w/AAAAP1ICAAAAAAAAAcMVAAC+AQAAmobtZnkS3T99y7d8y7fcPwAAAD9SAgAAAAAAAAHEFQAAvgEAAIIvrn7QUd0/fcu3fMu33D8AAAA/YQIAAAAAAAABxRUAAL4BAABy9YOOCnzdP33Lt3zLt9w/AAAAP2ECAAAAAAAAAcYVAAC+AQAAVIEvrn7Q3T99y7d8y7fcPwAAAD9hAgAAAAAAAAHHFQAAvgEAADoq8MXVD94/fcu3fMu33D8AAAA/YQIAAAAAAAAByBUAAL4BAAAk07DdLE/eP33Lt3zLt9w/AAAAP3ECAAAAAAAAAckVAAC+AQAA9CQyDdvN3j99y7d8y7fcPwAAAD9xAgAAAAAAAAHKFQAAvgEAALY8iUzDdt8/fcu3fMu33D8AAAA/cQIAAAAAAAAByxUAAL4BAAAyDdvN8iTgP33Lt3zLt9w/AAAAP3ECAAAAAAAAAcwVAAC+AQAAC3xx9YOO4D99y7d8y7fcPwAAAD+AAgAAAAAAAAHNFQAAvgEAAOsHHRX44uA/vcmbvMmb3D8AAAA/gAIAAAAAAAABzhUAAL4BAADLk8g0bDfhP73Jm7zJm9w/AAAAP4ACAAAAAAAAAc8VAAC+AQAArB90VOCL4T/9x3/8x3/cPwAAAD+AAgAAAAAAAAHQFQAAvgEAAIyrH3RU4OE//cd//Md/3D8AAAA/kAIAAAAAAAAB0RUAAL4BAABtN8uTyDTiP/3Hf/zHf9w/AAAAP5ACAAAAAAAAAdIVAAC+AQAATcN2szyJ4j/9x3/8x3/cPwAAAD+QAgAAAAAAAAHTFQAAvgEAAKnAF1c/6OI//cd//Md/3D8AAAA/kAIAAAAAAAAB1BUAAL4BAACRadhulifjP/3Hf/zHf9w/AAAAP6ACAAAAAAAAAdUVAAC+AQAA9oOOCnxx4z/9x3/8x3/cPwAAAD+gAgAAAAAAAAHWFQAAvgEAAGK7WZ5EpuM//cd//Md/3D8AAAA/oAIAAAAAAAAB1xUAAL4BAABSgS+uftDjP/3Hf/zHf9w/AAAAP68CAAAAAAAAAdgVAAC+AQAAvrj6QUcF5D/9x3/8x3/cPwAAAD+vAgAAAAAAAAHZFQAAvgEAAK5+0FGBL+Q//cd//Md/3D8AAAA/rwIAAAAAAAAB2hUAAL4BAACeRKZhu1nkP/3Hf/zHf9w/AAAAP68CAAAAAAAAAdsVAAC+AQAAlieRadhu5D/9x3/8x3/cPwAAAD+/AgAAAAAAAAHcFQAAvgEAAI4KfHH1g+Q/PcZjPMZj3D8AAAA/vwIAAAAAAAAB3RUAAL4BAAALfHH1g47kPz3GYzzGY9w/AAAAP78CAAAAAAAAAd4VAAC+AQAAA19c/aCj5D89xmM8xmPcPwAAAD+/AgAAAAAAAAHfFQAAvgEAAH/QUYEvruQ/PcZjPMZj3D8AAAA/zwIAAAAAAAAB4BUAAL4BAAD7QUcFvrjkPz3GYzzGY9w/AAAAP88CAAAAAAAAAeEVAAC+AQAA8yQyDdvN5D89xmM8xmPcPwAAAD/PAgAAAAAAAAHiFQAAvgEAAG+WJ5Fp2OQ/PcZjPMZj3D8AAAA/zwIAAAAAAAAB4xUAAL4BAABneRKZhu3kPz3GYzzGY9w/AAAAP94CAAAAAAAAAeQVAAC+AQAA5OoHHRX45D98xEd8xEfcPwAAAD/eAgAAAAAAAAHlFQAAvgEAAFc/6KjAF+U/vMIrvMIr3D8AAAA/3gIAAAAAAAAB5hUAAL4BAADUsN0sTyLlP7zCK7zCK9w/AAAAP94CAAAAAAAAAecVAAC+AQAARwW+uPpB5T/9wA/8wA/cPwAAAD/uAgAAAAAAAAHoFQAAvgEAAD/oqMAXV+U//cAP/MAP3D8AAAA/7gIAAAAAAAAB6RUAAL4BAAA4y5PINGzlP/3AD/zAD9w/AAAAP+4CAAAAAAAAAeoVAAC+AQAAMK5+0FGB5T/9wA/8wA/cPwAAAD/uAgAAAAAAAAHrFQAAvgEAACiRadhuluU//cAP/MAP3D8AAAA//QIAAAAAAAAB7BUAAL4BAAAgdFTgi6vlP/3AD/zAD9w/AAAAP/0CAAAAAAAAAe0VAAC+AQAAneVJZBq25T/9wA/8wA/cPwAAAD/9AgAAAAAAAAHuFQAAvgEAABA6KvDF1eU//cAP/MAP3D8AAAA//QIAAAAAAAAB7xUAAL4BAAAIHRX44urlPz2/8zu/89s/AAAAPw0DAAAAAAAAAfAVAAC+AQAAAAAAAAAA5j89v/M7v/PbPwAAAD8NAwAAAAAAAAHxFQAAvgEAAH1x9YOOCuY/Pb/zO7/z2z8AAAA/HQMAAAAAAAAB8hUAAL4BAAD44uoHHRXmPz2/8zu/89s/AAAAPx0DAAAAAAAAAfMVAAC+AQAAdFTgi6sf5j89v/M7v/PbPwAAAD8sAwAAAAAAAAH0FQAAvgEAAPHF1Q86KuY/fb3Xe73X2z8AAAA/LAMAAAAAAAAB9RUAAL4BAADxxdUPOirmP727u7u7u9s/AAAAPzwDAAAAAAAAAfYVAAC+AQAAbDfLk8g05j+9u7u7u7vbPwAAAD9MAwAAAAAAAAH3FQAAvgEAAOmowBdXP+Y/vbu7u7u72z8AAAA/TAMAAAAAAAAB+BUAAL4BAADpqMAXVz/mP/y5n/u5n9s/AAAAP3oDAAAAAAAAAfkVAAC+AQAA6ajAF1c/5j88uIM7uIPbPwAAAD96AwAAAAAAAAH6FQAAvgEAAOmowBdXP+Y/fLZne7Zn2z8AAAA/igMAAAAAAAAB+xUAAL4BAADpqMAXVz/mP7y0S7u0S9s/AAAAP4oDAAAAAAAAAfwVAAC+AQAA6ajAF1c/5j/8si/7si/bPwAAAD+KAwAAAAAAAAH9FQAAvgEAAOmowBdXP+Y/e6/3eq/32j8AAAA/mgMAAAAAAAAB/hUAAL4BAADpqMAXVz/mP7ut27qt29o/AAAAP5oDAAAAAAAAAf8VAAC+AQAA6ajAF1c/5j87qqM6qqPaPwAAAD+aAwAAAAAAAAEAFgAAvgEAAOmowBdXP+Y/e6iHeqiH2j8AAAA/mgMAAAAAAAABARYAAL4BAADpqMAXVz/mP7uma7qma9o/AAAAP6kDAAAAAAAAAQIWAAC+AQAA6ajAF1c/5j/6pE/6pE/aPwAAAD+pAwAAAAAAAAEDFgAAvgEAAOmowBdXP+Y/OqMzOqMz2j8AAAA/qQMAAAAAAAABBBYAAL4BAADpqMAXVz/mP7qf+7mf+9k/AAAAP7kDAAAAAAAAAQUWAAC+AQAA6ajAF1c/5j/7nd/5nd/ZPwAAAD+5AwAAAAAAAAEGFgAAvgEAAOmowBdXP+Y/e5qneZqn2T8AAAA/uQMAAAAAAAABBxYAAL4BAADpqMAXVz/mP7qYi7mYi9k/AAAAP7kDAAAAAAAAAQgWAAC+AQAA6ajAF1c/5j/6lm/5lm/ZPwAAAD+5AwAAAAAAAAEJFgAAvgEAAOmowBdXP+Y/OpVTOZVT2T8AAAA/yQMAAAAAAAABChYAAL4BAABsN8uTyDTmP7qRG7mRG9k/AAAAP8kDAAAAAAAAAQsWAAC+AQAA8cXVDzoq5j85juM4juPYPwAAAD/JAwAAAAAAAAEMFgAAvgEAAPHF1Q86KuY/uYqruIqr2D8AAAA/yQMAAAAAAAABDRYAAL4BAAB0VOCLqx/mPzmHcziHc9g/AAAAP9gDAAAAAAAAAQ4WAAC+AQAAdFTgi6sf5j+4gzu4gzvYPwAAAD/YAwAAAAAAAAEPFgAAvgEAAPji6gcdFeY/OIADOIAD2D8AAAA/2AMAAAAAAAABEBYAAL4BAAB9cfWDjgrmP/l6r/d6r9c/AAAAP9gDAAAAAAAAAREWAAC+AQAAAAAAAAAA5j83eZM3eZPXPwAAAD/oAwAAAAAAAAESFgAAvgEAAIWOCnxx9eU/+HM/93M/1z8AAAA/6AMAAAAAAAABExYAAL4BAAAIHRX44urlP7hu67Zu69Y/AAAAP+gDAAAAAAAAARQWAAC+AQAACB0V+OLq5T83a7M2a7PWPwAAAD/oAwAAAAAAAAEVFgAAvgEAABA6KvDF1eU/N2RDNmRD1j8AAAA/9wMAAAAAAAABFhYAAL4BAACVyDRsN8vlP/Ze7/Ve79U/AAAAP/cDAAAAAAAAARcWAAC+AQAAGFc/6KjA5T92W7d1W7fVPwAAAD/3AwAAAAAAAAEYFgAAvgEAAJ3lSWQatuU/9Vd/9Vd/1T8AAAA/BwQAAAAAAAABGRYAAL4BAAAgdFTgi6vlP3ZUR3VUR9U/AAAAPwcEAAAAAAAAARoWAAC+AQAAIHRU4Iur5T+2Uiu1UivVPwAAAD8HBAAAAAAAAAEbFgAAvgEAACB0VOCLq+U/9lAP9VAP1T8AAAA/BwQAAAAAAAABHBYAAL4BAAAgdFTgi6vlPzZP8zRP89Q/AAAAPxcEAAAAAAAAAR0WAAC+AQAAIHRU4Iur5T91Tdd0TdfUPwAAAD8XBAAAAAAAAAEeFgAAvgEAAKQCX1z9oOU/9Umf9Emf1D8AAAA/FwQAAAAAAAABHxYAAL4BAACkAl9c/aDlPzVIgzRIg9Q/AAAAPyYEAAAAAAAAASAWAAC+AQAApAJfXP2g5T91Rmd0RmfUPwAAAD8mBAAAAAAAAAEhFgAAvgEAAKQCX1z9oOU/tURLtERL1D8AAAA/JgQAAAAAAAABIhYAAL4BAACkAl9c/aDlP/VCL/RCL9Q/AAAAPzYEAAAAAAAAASMWAAC+AQAApAJfXP2g5T80QRM0QRPUPwAAAD82BAAAAAAAAAEkFgAAvgEAAKQCX1z9oOU/dD/3cz/30z8AAAA/RgQAAAAAAAABJRYAAL4BAAAokWnYbpblP7Q927M929M/AAAAP0YEAAAAAAAAASYWAAC+AQAAKJFp2G6W5T/0O7/zO7/TPwAAAD9VBAAAAAAAAAEnFgAAvgEAAFc/6KjAF+U/LcqiLMqi7D8AAAA/AAAAAAAAAAABKBYAAL4BAADczfIkMg3lPy3KoizKouw/AAAAPy8AAAAAAAAAASkWAAC+AQAAX1z9oKMC5T8tyqIsyqLsPwAAAD8/AAAAAAAAAAEqFgAAvgEAAGd5EpmG7eQ/LcqiLMqi7D8AAAA/PwAAAAAAAAABKxYAAL4BAADrBx0V+OLkPy3KoizKouw/AAAAPz8AAAAAAAAAASwWAAC+AQAAd7M8iUzD5D8tyqIsyqLsPwAAAD8/AAAAAAAAAAEtFgAAvgEAAH/QUYEvruQ/LcqiLMqi7D8AAAA/TgAAAAAAAAABLhYAAL4BAAALfHH1g47kPy3KoizKouw/AAAAP04AAAAAAAAAAS8WAAC+AQAAG7ab5Ulk5D8tyqIsyqLsPwAAAD9OAAAAAAAAAAEwFgAAvgEAACPTsN0sT+Q/LcqiLMqi7D8AAAA/TgAAAAAAAAABMRYAAL4BAACuftBRgS/kPy3KoizKouw/AAAAP04AAAAAAAAAATIWAAC+AQAAOirwxdUP5D8tyqIsyqLsPwAAAD9eAAAAAAAAAAEzFgAAvgEAAEpkGrab5eM/LcqiLMqi7D8AAAA/XgAAAAAAAAABNBYAAL4BAABiu1meRKbjPy3KoizKouw/AAAAP14AAAAAAAAAATUWAAC+AQAAehKZhu1m4z8tyqIsyqLsPwAAAD9uAAAAAAAAAAE2FgAAvgEAAB4V+OLqB+M/LcqiLMqi7D8AAAA/bgAAAAAAAAABNxYAAL4BAAA9iUzDdrPiPy3KoizKouw/AAAAP24AAAAAAAAAATgWAAC+AQAA0FGBL65+4j8tyqIsyqLsPwAAAD9uAAAAAAAAAAE5FgAAvgEAAF39oKMCX+I/LcqiLMqi7D8AAAA/fQAAAAAAAAABOhYAAL4BAADwxdUPOiriPy3KoizKouw/AAAAP30AAAAAAAAAATsWAAC+AQAAfHH1g44K4j8tyqIsyqLsPwAAAD99AAAAAAAAAAE8FgAAvgEAABE6KvDF1eE/LcqiLMqi7D8AAAA/fQAAAAAAAAABPRYAAL4BAACkAl9c/aDhPy3KoizKouw/AAAAP40AAAAAAAAAAT4WAAC+AQAAOMuTyDRs4T8tyqIsyqLsPwAAAD+NAAAAAAAAAAE/FgAAvgEAAMuTyDRsN+E/LcqiLMqi7D8AAAA/jQAAAAAAAAABQBYAAL4BAABoeRKZhu3gPy3KoizKouw/AAAAP40AAAAAAAAAAUEWAAC+AQAA+0FHBb644D8tyqIsyqLsPwAAAD+dAAAAAAAAAAFCFgAAvgEAAI8KfHH1g+A/LcqiLMqi7D8AAAA/nQAAAAAAAAABQxYAAL4BAACnYbtZnkTgPy3KoizKouw/AAAAP50AAAAAAAAAAUQWAAC+AQAAOirwxdUP4D8tyqIsyqLsPwAAAD+dAAAAAAAAAAFFFgAAvgEAAJzlSWQatt8/LcqiLMqi7D8AAAA/rAAAAAAAAAABRhYAAL4BAADMk8g0bDffPy3KoizKouw/AAAAP6wAAAAAAAAAAUcWAAC+AQAA9CQyDdvN3j8tyqIsyqLsPwAAAD+sAAAAAAAAAAFIFgAAvgEAABq2m+VJZN4/LcqiLMqi7D8AAAA/rAAAAAAAAAABSRYAAL4BAABUgS+uftDdPy3KoizKouw/AAAAP7wAAAAAAAAAAUoWAAC+AQAAehKZhu1m3T8tyqIsyqLsPwAAAD+8AAAAAAAAAAFLFgAAvgEAAKrAF1c/6Nw/LcqiLMqi7D8AAAA/vAAAAAAAAAABTBYAAL4BAADSUYEvrn7cPy3KoizKouw/AAAAP7wAAAAAAAAAAU0WAAC+AQAA+OLqBx0V3D8tyqIsyqLsPwAAAD/LAAAAAAAAAAFOFgAAvgEAADCuftBRgds/LcqiLMqi7D8AAAA/ywAAAAAAAAABTxYAAL4BAABYP+iowBfbPy3KoizKouw/AAAAP8sAAAAAAAAAAVAWAAC+AQAAiO1meRKZ2j8tyqIsyqLsPwAAAD/LAAAAAAAAAAFRFgAAvgEAAK5+0FGBL9o/LcqiLMqi7D8AAAA/2wAAAAAAAAABUhYAAL4BAADWDzoq8MXZPy3KoizKouw/AAAAP9sAAAAAAAAAAVMWAAC+AQAA9oOOCnxx2T8tyqIsyqLsPwAAAD/bAAAAAAAAAAFUFgAAvgEAABb44uoHHdk/LcqiLMqi7D8AAAA/2wAAAAAAAAABVRYAAL4BAAA2bDfLk8jYPy3KoizKouw/AAAAP+sAAAAAAAAAAVYWAAC+AQAAVOCLqx902D8tyqIsyqLsPwAAAD/rAAAAAAAAAAFXFgAAvgEAAGw3y5PINNg/LcqiLMqi7D8AAAA/6wAAAAAAAAABWBYAAL4BAACMqx90VODXPy3KoizKouw/AAAAP/oAAAAAAAAAAVkWAAC+AQAAnOVJZBq21z8tyqIsyqLsPwAAAD/6AAAAAAAAAAFaFgAAvgEAALQ8iUzDdtc/LcqiLMqi7D8AAAA/+gAAAAAAAAABWxYAAL4BAADUsN0sTyLXPy3KoizKouw/AAAAP/oAAAAAAAAAAVwWAAC+AQAA6gcdFfji1j8tyqIsyqLsPwAAAD8KAQAAAAAAAAFdFgAAvgEAAAp8cfWDjtY/LcqiLMqi7D8AAAA/CgEAAAAAAAABXhYAAL4BAAAi07DdLE/WPy3KoizKouw/AAAAPwoBAAAAAAAAAV8WAAC+AQAAQkcFvrj61T8tyqIsyqLsPwAAAD8KAQAAAAAAAAFgFgAAvgEAAFqeRKZhu9U/LcqiLMqi7D8AAAA/GgEAAAAAAAABYRYAAL4BAAB6EpmG7WbVPy3KoizKouw/AAAAPxoBAAAAAAAAAWIWAAC+AQAAoKMCX1z91D8tyqIsyqLsPwAAAD8aAQAAAAAAAAFjFgAAvgEAAMo0bDfLk9Q/LcqiLMqi7D8AAAA/GgEAAAAAAAABZBYAAL4BAADwxdUPOirUPy3KoizKouw/AAAAPykBAAAAAAAAAWUWAAC+AQAAGFc/6KjA0z8tyqIsyqLsPwAAAD8pAQAAAAAAAAFmFgAAvgEAAEDoqMAXV9M/LcqiLMqi7D8AAAA/KQEAAAAAAAABZxYAAL4BAABoeRKZhu3SPy3KoizKouw/AAAAPzkBAAAAAAAAAWgWAAC+AQAAlieRadhu0j8tyqIsyqLsPwAAAD85AQAAAAAAAAFpFgAAvgEAAL64+kFHBdI/LcqiLMqi7D8AAAA/OQEAAAAAAAABahYAAL4BAADmSWQatpvRPy3KoizKouw/AAAAPzkBAAAAAAAAAWsWAAC+AQAADNvN8iQy0T8tyqIsyqLsPwAAAD85AQAAAAAAAAFsFgAAvgEAACxPItOw3dA/LcqiLMqi7D8AAAA/SAEAAAAAAAABbRYAAL4BAABGpmG7WZ7QPy3KoizKouw/AAAAP0gBAAAAAAAAAW4WAAC+AQAAXP2gowJf0D8tyqIsyqLsPwAAAD9IAQAAAAAAAAFvFgAAvgEAAGw3y5PINNA/LcqiLMqi7D8AAAA/SAEAAAAAAAABcBYAAL4BAAB8cfWDjgrQPy3KoizKouw/AAAAP1gBAAAAAAAAAXEWAAC+AQAACR0V+OLqzz8tyqIsyqLsPwAAAD9YAQAAAAAAAAFyFgAAvgEAABlXP+iowM8/LcqiLMqi7D8AAAA/WAEAAAAAAAABcxYAAL4BAAApkWnYbpbPPy3KoizKouw/AAAAP2gBAAAAAAAAAXQWAAC+AQAAOcuTyDRszz8tyqIsyqLsPwAAAD9oAQAAAAAAAAF1FgAAvgEAAFc/6KjAF88/LcqiLMqi7D8AAAA/aAEAAAAAAAABdhYAAL4BAABneRKZhu3OPy3KoizKouw/AAAAP3cBAAAAAAAAAXcWAAC+AQAAd7M8iUzDzj8tyqIsyqLsPwAAAD93AQAAAAAAAAF4FgAAvgEAAIftZnkSmc4/LcqiLMqi7D8AAAA/dwEAAAAAAAABeRYAAL4BAACXJ5Fp2G7OPy3KoizKouw/AAAAP3cBAAAAAAAAAXoWAAC+AQAAt5vlSWQazj8tyqIsyqLsPwAAAD+HAQAAAAAAAAF7FgAAvgEAAMfVDzoq8M0/LcqiLMqi7D8AAAA/hwEAAAAAAAABfBYAAL4BAAD1g44KfHHNPy3KoizKouw/AAAAP4cBAAAAAAAAAX0WAAC+AQAAJTIN283yzD8tyqIsyqLsPwAAAD+XAQAAAAAAAAF+FgAAvgEAADVsN8uTyMw/LcqiLMqi7D8AAAA/lwEAAAAAAAABfxYAAL4BAABlGrab5UnMPy3KoizKouw/AAAAP5cBAAAAAAAAAYAWAAC+AQAAc1Tgi6sfzD8tyqIsyqLsPwAAAD+XAQAAAAAAAAGBFgAAvgEAAJPINGw3y8s/LcqiLMqi7D8AAAA/pgEAAAAAAAABghYAAL4BAACzPIlMw3bLPy3KoizKouw/AAAAP6YBAAAAAAAAAYMWAAC+AQAA07DdLE8iyz8tyqIsyqLsPwAAAD+mAQAAAAAAAAGEFgAAvgEAAOPqBx0V+Mo/LcqiLMqi7D8AAAA/pgEAAAAAAAABhRYAAL4BAAADX1z9oKPKPy3KoizKouw/AAAAP7YBAAAAAAAAAYYWAAC+AQAAEZmG7WZ5yj8tyqIsyqLsPwAAAD+2AQAAAAAAAAGHFgAAvgEAACHTsN0sT8o/LcqiLMqi7D8AAAA/tgEAAAAAAAABiBYAAL4BAAAxDdvN8iTKPy3KoizKouw/AAAAP7YBAAAAAAAAAYkWAAC+AQAAQUcFvrj6yT8tyqIsyqLsPwAAAD/FAQAAAAAAAAGKFgAAvgEAAFGBL65+0Mk/LcqiLMqi7D8AAAA/xQEAAAAAAAABixYAAL4BAABRgS+uftDJPw3LsAzLsOw/AAAAP18CAAAAAAAAAYwWAAC+AQAAUYEvrn7QyT/uy77sy77sPwAAAD9fAgAAAAAAAAGNFgAAvgEAAFGBL65+0Mk/zszMzMzM7D8AAAA/XwIAAAAAAAABjhYAAL4BAABRgS+uftDJP67N2qzN2uw/AAAAP18CAAAAAAAAAY8WAAC+AQAAUYEvrn7QyT+OzuiMzujsPwAAAD9uAgAAAAAAAAGQFgAAvgEAAFGBL65+0Mk/TtAETdAE7T8AAAA/bgIAAAAAAAABkRYAAL4BAABBRwW+uPrJPy7REi3REu0/AAAAP34CAAAAAAAAAZIWAAC+AQAAMQ3bzfIkyj/N0zzN0zztPwAAAD9+AgAAAAAAAAGTFgAAvgEAACHTsN0sT8o/btZmbdZm7T8AAAA/fgIAAAAAAAABlBYAAL4BAAAh07DdLE/KP07XdE3XdO0/AAAAP34CAAAAAAAAAZUWAAC+AQAAA19c/aCjyj/u2Z7t2Z7tPwAAAD+OAgAAAAAAAAGWFgAAvgEAAPMkMg3bzco/jtzIjdzI7T8AAAA/jgIAAAAAAAABlxYAAL4BAADj6gcdFfjKP27d1m3d1u0/AAAAP44CAAAAAAAAAZgWAAC+AQAA07DdLE8iyz8u3/It3/LtPwAAAD+OAgAAAAAAAAGZFgAAvgEAAMN2szyJTMs/7uAO7uAO7j8AAAA/nQIAAAAAAAABmhYAAL4BAADDdrM8iUzLP8/hHM7hHO4/AAAAP50CAAAAAAAAAZsWAAC+AQAAszyJTMN2yz+P4ziO4zjuPwAAAD+dAgAAAAAAAAGcFgAAvgEAAKMCX1z9oMs/b+RGbuRG7j8AAAA/nQIAAAAAAAABnRYAAL4BAACTyDRsN8vLPy/mYi7mYu4/AAAAP60CAAAAAAAAAZ4WAAC+AQAAg44KfHH1yz/P6IzO6IzuPwAAAD+tAgAAAAAAAAGfFgAAvgEAAIOOCnxx9cs/j+qojuqo7j8AAAA/rQIAAAAAAAABoBYAAL4BAACDjgp8cfXLP2/rtm7rtu4/AAAAP7wCAAAAAAAAAaEWAAC+AQAAc1Tgi6sfzD9v67Zu67buPwAAAD+8AgAAAAAAAAGiFgAAvgEAAHNU4IurH8w/UOzETuzE7j8AAAA/zAIAAAAAAAABoxYAAL4BAABzVOCLqx/MPzDt0i7t0u4/AAAAP8wCAAAAAAAAAaQWAAC+AQAAZRq2m+VJzD8w7dIu7dLuPwAAAD/7AgAAAAAAAAGlFgAAvgEAAFXgi6sfdMw/EO7gDu7g7j8AAAA/GgMAAAAAAAABphYAAL4BAABV4IurH3TMP/Du7u7u7u4/AAAAPxoDAAAAAAAAAacWAAC+AQAARaZhu1mezD/w7u7u7u7uPwAAAD8qAwAAAAAAAAGoFgAAvgEAADVsN8uTyMw/8O7u7u7u7j8AAAA/KgMAAAAAAAABqRYAAL4BAAAlMg3bzfLMP/Du7u7u7u4/AAAAPzkDAAAAAAAAAaoWAAC+AQAAFfji6gcdzT/w7u7u7u7uPwAAAD85AwAAAAAAAAGrFgAAvgEAAAW+uPpBR80/8O7u7u7u7j8AAAA/OQMAAAAAAAABrBYAAL4BAADlSWQatpvNP/Du7u7u7u4/AAAAPzkDAAAAAAAAAa0WAAC+AQAA1w86KvDFzT/w7u7u7u7uPwAAAD9JAwAAAAAAAAGuFgAAvgEAALeb5UlkGs4/8O7u7u7u7j8AAAA/SQMAAAAAAAABrxYAAL4BAACH7WZ5EpnOP/Du7u7u7u4/AAAAP0kDAAAAAAAAAbAWAAC+AQAAd7M8iUzDzj/w7u7u7u7uPwAAAD9ZAwAAAAAAAAGxFgAAvgEAAEcFvrj6Qc8/8O7u7u7u7j8AAAA/WQMAAAAAAAABshYAAL4BAAApkWnYbpbPP/Du7u7u7u4/AAAAP1kDAAAAAAAAAbMWAAC+AQAAfHH1g44K0D/w7u7u7u7uPwAAAD9ZAwAAAAAAAAG0FgAAvgEAAGw3y5PINNA/8O7u7u7u7j8AAAA/aAMAAAAAAAABtRYAAL4BAABc/aCjAl/QP/Du7u7u7u4/AAAAP2gDAAAAAAAAAbYWAAC+AQAATsN2szyJ0D/w7u7u7u7uPwAAAD9oAwAAAAAAAAG3FgAAvgEAAD6JTMN2s9A/8O7u7u7u7j8AAAA/aAMAAAAAAAABuBYAAL4BAAAkMg3bzfLQP8/v/M7v/O4/AAAAP3gDAAAAAAAAAbkWAAC+AQAAFPji6gcd0T/P7/zO7/zuPwAAAD94AwAAAAAAAAG6FgAAvgEAAOZJZBq2m9E/r/AKr/AK7z8AAAA/eAMAAAAAAAABuxYAAL4BAACuftBRgS/SP0/zNE/zNO8/AAAAP3gDAAAAAAAAAbwWAAC+AQAAdrM8iUzD0j9P8zRP8zTvPwAAAD+IAwAAAAAAAAG9FgAAvgEAADjLk8g0bNM/L/RCL/RC7z8AAAA/iAMAAAAAAAABvhYAAL4BAAAAAAAAAADUPw/1UA/1UO8/AAAAP4gDAAAAAAAAAb8WAAC+AQAA2G6WJ5Fp1D/v9V7v9V7vPwAAAD+IAwAAAAAAAAHAFgAAvgEAAJiG7WZ5EtU/7/Ve7/Ve7z8AAAA/lwMAAAAAAAABwRYAAL4BAABankSmYbvVP8/2bM/2bO8/AAAAP5cDAAAAAAAAAcIWAAC+AQAAEpmG7WZ51j+x93qv93rvPwAAAD+XAwAAAAAAAAHDFgAAvgEAANSw3SxPItc/sfd6r/d67z8AAAA/lwMAAAAAAAABxBYAAL4BAACUyDRsN8vXP5H4iI/4iO8/AAAAP6cDAAAAAAAAAcUWAAC+AQAAVOCLqx902D9R+qRP+qTvPwAAAD+nAwAAAAAAAAHGFgAAvgEAAAzbzfIkMtk/MfuyL/uy7z8AAAA/pwMAAAAAAAABxxYAAL4BAADG1Q86KvDZPzH7si/7su8/AAAAP6cDAAAAAAAAAcgWAAC+AQAAiO1meRKZ2j8R/MAP/MDvPwAAAD+2AwAAAAAAAAHJFgAAvgEAAEDoqMAXV9s/EfzAD/zA7z8AAAA/tgMAAAAAAAAByhYAAL4BAAAAAAAAAADcPxH8wA/8wO8/AAAAP7YDAAAAAAAAAcsWAAC+AQAA0lGBL65+3D8R/MAP/MDvPwAAAD+2AwAAAAAAAAHMFgAAvgEAAJJp2G6WJ90/EfzAD/zA7z8AAAA/xgMAAAAAAAABzRYAAL4BAABankSmYbvdPxH8wA/8wO8/AAAAP8YDAAAAAAAAAc4WAAC+AQAANA3bzfIk3j8R/MAP/MDvPwAAAD/GAwAAAAAAAAHPFgAAvgEAAARfXP2go94/EfzAD/zA7z8AAAA/xgMAAAAAAAAB0BYAAL4BAADczfIkMg3fPxH8wA/8wO8/AAAAP9YDAAAAAAAAAdEWAAC+AQAAtjyJTMN23z8R/MAP/MDvPwAAAD/WAwAAAAAAAAHSFgAAvgEAAIyrH3RU4N8/EfzAD/zA7z8AAAA/1gMAAAAAAAAB0xYAAL4BAAC3m+VJZBrgPxH8wA/8wO8/AAAAP9YDAAAAAAAAAdQWAAC+AQAAp2G7WZ5E4D8R/MAP/MDvPwAAAD/lAwAAAAAAAAHVFgAAvgEAABKZhu1meeA/EfzAD/zA7z8AAAA/5QMAAAAAAAAB1hYAAL4BAAADX1z9oKPgPxH8wA/8wO8/AAAAP+UDAAAAAAAAAdcWAAC+AQAAb5YnkWnY4D8R/MAP/MDvPwAAAD/lAwAAAAAAAAHYFgAAvgEAANvN8iQyDeE/EfzAD/zA7z8AAAA/9QMAAAAAAAAB2RYAAL4BAABIBb64+kHhPxH8wA/8wO8/AAAAP/UDAAAAAAAAAdoWAAC+AQAAtDyJTMN24T8R/MAP/MDvPwAAAD/1AwAAAAAAAAHbFgAAvgEAAKQCX1z9oOE/EfzAD/zA7z8AAAA/BQQAAAAAAAAB3BYAAL4BAACUyDRsN8vhPxH8wA/8wO8/AAAAPwUEAAAAAAAAAd0WAAC+AQAAAAAAAAAA4j/x/M7v/M7vPwAAAD8FBAAAAAAAAAHeFgAAvgEAAG03y5PINOI/0f3cz/3c7z8AAAA/BQQAAAAAAAAB3xYAAL4BAADYbpYnkWniP9H93M/93O8/AAAAPxQEAAAAAAAAAeAWAAC+AQAARaZhu1me4j+x/uqv/urvPwAAAD8UBAAAAAAAAAHhFgAAvgEAALHdLE8i0+I/sf7qr/7q7z8AAAA/FAQAAAAAAAAB4hYAAL4BAAAeFfji6gfjP7H+6q/+6u8/AAAAPxQEAAAAAAAAAeMWAAC+AQAADtvN8iQy4z+x/uqv/urvPwAAAD8kBAAAAAAAAAHkFgAAvgEAAIEvrn7QUeM/sf7qr/7q7z8AAAA/JAQAAAAAAAAB5RYAAL4BAABy9YOOCnzjP7H+6q/+6u8/AAAAPyQEAAAAAAAAAeYWAAC+AQAAYrtZnkSm4z+x/uqv/urvPwAAAD8kBAAAAAAAAAHnFgAAvgEAANcPOirwxeM/sf7qr/7q7z8AAAA/MwQAAAAAAAAB6BYAAL4BAABKZBq2m+XjP7H+6q/+6u8/AAAAPzMEAAAAAAAAAekWAAC+AQAAQkcFvrj64z+x/uqv/urvPwAAAD8zBAAAAAAAAAHqFgAAvgEAALab5UlkGuQ/sf7qr/7q7z8AAAA/MwQAAAAAAAAB6xYAAL4BAACuftBRgS/kP7H+6q/+6u8/AAAAP0MEAAAAAAAAAewWAAC+AQAApmG7WZ5E5D+x/uqv/urvPwAAAD9DBAAAAAAAAAHtFgAAvgEAABu2m+VJZOQ/sf7qr/7q7z8AAAA/QwQAAAAAAAAB7hYAAL4BAACWJ5Fp2G7kP7H+6q/+6u8/AAAAP0MEAAAAAAAAAe8WAAC+AQAAjgp8cfWD5D+x/uqv/urvPwAAAD9TBAAAAAAAAAHwFgAAvgEAAAt8cfWDjuQ/sf7qr/7q7z8AAAA/UwQAAAAAAAAB8RYAAL4BAAADX1z9oKPkP7H+6q/+6u8/AAAAP1MEAAAAAAAAAfIWAAC+AQAAf9BRgS+u5D+x/uqv/urvPwAAAD9TBAAAAAAAAAHzFgAAvgEAAHezPIlMw+Q/sf7qr/7q7z8AAAA/YgQAAAAAAAAB9BYAAL4BAABvlieRadjkP7H+6q/+6u8/AAAAP2IEAAAAAAAAAfUWAAC+AQAA6wcdFfji5D+x/uqv/urvPwAAAD9iBAAAAAAAAAH2FgAAvgEAAGd5EpmG7eQ/sf7qr/7q7z8AAAA/cgQAAAAAAAAB9xYAAL4BAADk6gcdFfjkP7H+6q/+6u8/AAAAP3IEAAAAAAAAAfgWAAC+AQAA3M3yJDIN5T+x/uqv/urvPwAAAD+CBAAAAAAAAAH5FgAAvgEAAFc/6KjAF+U/sf7qr/7q7z8AAAA/ggQAAAAAAAAB+hYAAL4BAADUsN0sTyLlP7H+6q/+6u8/AAAAP4IEAAAAAAAAAfsWAAC+AQAATyLTsN0s5T+x/uqv/urvPwAAAD+RBAAAAAAAAAH8FgAAvgEAAMyTyDRsN+U/sf7qr/7q7z8AAAA/oQQAAAAAAAAB/RYAAL4BAABHBb64+kHlP7H+6q/+6u8/AAAAP6EEAAAAAAAAAf4WAAC+AQAAP+iowBdX5T+x/uqv/urvPwAAAD+wBAAAAAAAAAH/FgAAvgEAALxZnkSmYeU/sf7qr/7q7z8AAAA/sAQAAAAAAAABABcAAL4BAAA4y5PINGzlP7H+6q/+6u8/AAAAP8AEAAAAAAAAAQEXAAC+AQAAtDyJTMN25T+x/uqv/urvPwAAAD/QBAAAAAAAAAECFwAAvgEAADCuftBRgeU/sf7qr/7q7z8AAAA/0AQAAAAAAAABAxcAAL4BAACsH3RU4IvlP7H+6q/+6u8/AAAAP98EAAAAAAAAAQQXAAC+AQAAKJFp2G6W5T+x/uqv/urvPwAAAD/fBAAAAAAAAAEFFwAAvgEAAKQCX1z9oOU/sf7qr/7q7z8AAAA/3wQAAAAAAAABBhcAAL4BAAAgdFTgi6vlP7H+6q/+6u8/AAAAP98EAAAAAAAAAQcXAAC+AQAAneVJZBq25T+x/uqv/urvPwAAAD/vBAAAAAAAAAEIFwAAvgEAABhXP+iowOU/sf7qr/7q7z8AAAA/7wQAAAAAAAABCRcAAL4BAACVyDRsN8vlP7H+6q/+6u8/AAAAP/8EAAAAAAAAAQoXAAC+AQAAEDoq8MXV5T+x/uqv/urvPwAAAD8eBQAAAAAAAAELFwAAvgEAABA6KvDF1eU/0f3cz/3c7z8AAAA/PQUAAAAAAAABDBcAAL4BAAAQOirwxdXlP/H8zu/8zu8/AAAAP00FAAAAAAAAAQ0XAAC+AQAAEDoq8MXV5T8R/MAP/MDvPwAAAD9cBQAAAAAAAAEOFwAAvgEAABA6KvDF1eU/MfuyL/uy7z8AAAA/bAUAAAAAAAABDxcAAL4BAAAQOirwxdXlP1H6pE/6pO8/AAAAP2wFAAAAAAAAARAXAAC+AQAAEDoq8MXV5T9x+ZZv+ZbvPwAAAD9sBQAAAAAAAAERFwAAvgEAABA6KvDF1eU/sfd6r/d67z8AAAA/fAUAAAAAAAABEhcAAL4BAAAQOirwxdXlP8/2bM/2bO8/AAAAP3wFAAAAAAAAARMXAAC+AQAAEDoq8MXV5T8P9VAP9VDvPwAAAD98BQAAAAAAAAEUFwAAvgEAABA6KvDF1eU/T/M0T/M07z8AAAA/iwUAAAAAAAABFRcAAL4BAAAQOirwxdXlP2/yJm/yJu8/AAAAP4sFAAAAAAAAARYXAAC+AQAAlcg0bDfL5T+v8Aqv8ArvPwAAAD+LBQAAAAAAAAEXFwAAvgEAAJXINGw3y+U/EO7gDu7g7j8AAAA/mwUAAAAAAAABGBcAAL4BAACVyDRsN8vlPzDt0i7t0u4/AAAAP5sFAAAAAAAAARkXAAC+AQAAGFc/6KjA5T+P6qiO6qjuPwAAAD+bBQAAAAAAAAEaFwAAvgEAAJ3lSWQatuU/z+iMzuiM7j8AAAA/mwUAAAAAAAABGxcAAL4BAAAgdFTgi6vlPw/ncA7ncO4/AAAAP6oFAAAAAAAAARwXAAC+AQAApAJfXP2g5T9P5VRO5VTuPwAAAD+qBQAAAAAAAAEdFwAAvgEAAKQCX1z9oOU/j+M4juM47j8AAAA/qgUAAAAAAAABHhcAAL4BAACkAl9c/aDlP8/hHM7hHO4/AAAAP6oFAAAAAAAAAR8XAAC+AQAAKJFp2G6W5T8u3/It3/LtPwAAAD+6BQAAAAAAAAEgFwAAvgEAACiRadhuluU/Tt7kTd7k7T8AAAA/ugUAAAAAAAABIRcAAL4BAAAokWnYbpblP47cyI3cyO0/AAAAP7oFAAAAAAAAASIXAAC+AQAAKJFp2G6W5T+u27qt27rtPwAAAD/KBQAAAAAAAAEjFwAAvgEAACiRadhuluU/DtmQDdmQ7T8AAAA/ygUAAAAAAAABJBcAAL4BAACsH3RU4IvlP07XdE3XdO0/AAAAP8oFAAAAAAAAASUXAAC+AQAAMK5+0FGB5T9u1mZt1mbtPwAAAD/KBQAAAAAAAAEmFwAAvgEAADCuftBRgeU/jdVYjdVY7T8AAAA/2QUAAAAAAAABJxcAAL4BAAAwrn7QUYHlP63USq3USu0/AAAAP9kFAAAAAAAAASgXAAC+AQAAMK5+0FGB5T/N0zzN0zztPwAAAD/ZBQAAAAAAAAEpFwAAvgEAADCuftBRgeU/7dIu7dIu7T8AAAA/2QUAAAAAAAABKhcAAL4BAAAwrn7QUYHlPw3SIA3SIO0/AAAAP9kFAAAAAAAAASsXAAC+AQAAMK5+0FGB5T8u0RIt0RLtPwAAAD/pBQAAAAAAAAEsFwAAvgEAADCuftBRgeU/TtAETdAE7T8AAAA/6QUAAAAAAAABLRcAAL4BAAC0PIlMw3blP27P9mzP9uw/AAAAP/kFAAAAAAAAAS4XAAC+AQAAtDyJTMN25T+OzuiMzujsPwAAAD/5BQAAAAAAAAEvFwAAvgEAADjLk8g0bOU/rs3arM3a7D8AAAA/+QUAAAAAAAABMBcAAL4BAAA4y5PINGzlP87MzMzMzOw/AAAAPwgGAAAAAAAAATEXAAC+AQAAOMuTyDRs5T/uy77sy77sPwAAAD8IBgAAAAAAAAEyFwAAvgEAADjLk8g0bOU/DcuwDMuw7D8AAAA/GAYAAAAAAAABMxcAAL4BAAA4y5PINGzlPy3KoizKouw/AAAAPxgGAAAAAAAAATQXAAC+AQAAOMuTyDRs5T9NyZRMyZTsPwAAAD8nBgAAAAAAAAE1FwAAvgEAADjLk8g0bOU/bciGbMiG7D8AAAA/JwYAAAAAAAABNhcAAL4BAAC8WZ5EpmHlP23IhmzIhuw/AAAAPzcGAAAAAAAAATcXAAC+AQAAvFmeRKZh5T+Nx3iMx3jsPwAAAD83BgAAAAAAAAE4FwAAvgEAAD/oqMAXV+U/rcZqrMZq7D8AAAA/NwYAAAAAAAABORcAAL4BAAB+0FGBL67SPzRBEzRBE9Q/AAAAPwAAAAAAAAAAAToXAAC+AQAAjgp8cfWD0j80QRM0QRPUPwAAAD8QAAAAAAAAAAE7FwAAvgEAAJYnkWnYbtI/NEETNEET1D8AAAA/HwAAAAAAAAABPBcAAL4BAACeRKZhu1nSP3Q/93M/99M/AAAAPx8AAAAAAAAAAT0XAAC+AQAArn7QUYEv0j90P/dzP/fTPwAAAD8fAAAAAAAAAAE+FwAAvgEAAL64+kFHBdI/tD3bsz3b0z8AAAA/LwAAAAAAAAABPxcAAL4BAADO8iQyDdvRP/Q7v/M7v9M/AAAAPy8AAAAAAAAAAUAXAAC+AQAA1g86KvDF0T80OqMzOqPTPwAAAD8vAAAAAAAAAAFBFwAAvgEAAO5meRKZhtE/NDqjMzqj0z8AAAA/PwAAAAAAAAABQhcAAL4BAAD2g44KfHHRP3Q4h3M4h9M/AAAAPz8AAAAAAAAAAUMXAAC+AQAABL64+kFH0T90OIdzOIfTPwAAAD8/AAAAAAAAAAFEFwAAvgEAABT44uoHHdE/dDiHcziH0z8AAAA/PwAAAAAAAAABRRcAAL4BAAAkMg3bzfLQP3Q4h3M4h9M/AAAAP04AAAAAAAAAAUYXAAC+AQAALE8i07Dd0D+zNmuzNmvTPwAAAD9OAAAAAAAAAAFHFwAAvgEAAD6JTMN2s9A/szZrszZr0z8AAAA/TgAAAAAAAAABSBcAAL4BAABGpmG7WZ7QP7M2a7M2a9M/AAAAP14AAAAAAAAAAUkXAAC+AQAAVuCLqx900D+zNmuzNmvTPwAAAD9eAAAAAAAAAAFKFwAAvgEAAFz9oKMCX9A/szZrszZr0z8AAAA/XgAAAAAAAAABSxcAAL4BAABsN8uTyDTQP7M2a7M2a9M/AAAAP14AAAAAAAAAAUwXAAC+AQAAfHH1g44K0D+zNmuzNmvTPwAAAD9tAAAAAAAAAAFNFwAAvgEAAAkdFfji6s8/szZrszZr0z8AAAA/bQAAAAAAAAABThcAAL4BAAApkWnYbpbPP7M2a7M2a9M/AAAAP20AAAAAAAAAAU8XAAC+AQAARwW+uPpBzz+zNmuzNmvTPwAAAD9tAAAAAAAAAAFQFwAAvgEAAGd5EpmG7c4/szZrszZr0z8AAAA/fQAAAAAAAAABURcAAL4BAAB3szyJTMPOP7M2a7M2a9M/AAAAP30AAAAAAAAAAVIXAAC+AQAAlyeRadhuzj+zNmuzNmvTPwAAAD99AAAAAAAAAAFTFwAAvgEAALeb5UlkGs4/szZrszZr0z8AAAA/mQAAAAAAAAABVBcAAL4BAADXDzoq8MXNP7M2a7M2a9M/AAAAP5kAAAAAAAAAAVUXAAC+AQAA9YOOCnxxzT+zNmuzNmvTPwAAAD+ZAAAAAAAAAAFWFwAAvgEAACUyDdvN8sw/szZrszZr0z8AAAA/mQAAAAAAAAABVxcAAL4BAABFpmG7WZ7MP7M2a7M2a9M/AAAAP5kAAAAAAAAAAVgXAAC+AQAAZRq2m+VJzD+zNmuzNmvTPwAAAD+oAAAAAAAAAAFZFwAAvgEAAIOOCnxx9cs/szZrszZr0z8AAAA/qAAAAAAAAAABWhcAAL4BAACjAl9c/aDLP7M2a7M2a9M/AAAAP6gAAAAAAAAAAVsXAAC+AQAA07DdLE8iyz90OIdzOIfTPwAAAD+4AAAAAAAAAAFcFwAAvgEAAANfXP2go8o/dDiHcziH0z8AAAA/uAAAAAAAAAABXRcAAL4BAAARmYbtZnnKP3Q4h3M4h9M/AAAAP8gAAAAAAAAAAV4XAAC+AQAAMQ3bzfIkyj90OIdzOIfTPwAAAD/IAAAAAAAAAAFfFwAAvgEAAFGBL65+0Mk/dDiHcziH0z8AAAA/yAAAAAAAAAABYBcAAL4BAABx9YOOCnzJP3Q4h3M4h9M/AAAAP8gAAAAAAAAAAWEXAAC+AQAAgS+uftBRyT80OqMzOqPTPwAAAD/XAAAAAAAAAAFiFwAAvgEAAKOjAl9c/cg/NDqjMzqj0z8AAAA/1wAAAAAAAAABYxcAAL4BAACz3SxPItPIP/Q7v/M7v9M/AAAAP9cAAAAAAAAAAWQXAAC+AQAA0VGBL65+yD/0O7/zO7/TPwAAAD/XAAAAAAAAAAFlFwAAvgEAAAEAAAAAAMg/tD3bsz3b0z8AAAA/5wAAAAAAAAABZhcAAL4BAAAROirwxdXHP7Q927M929M/AAAAP+cAAAAAAAAAAWcXAAC+AQAAQeiowBdXxz+0PduzPdvTPwAAAD/nAAAAAAAAAAFoFwAAvgEAAF9c/aCjAsc/tD3bsz3b0z8AAAA/5wAAAAAAAAABaRcAAL4BAACPCnxx9YPGP7Q927M929M/AAAAP/YAAAAAAAAAAWoXAAC+AQAAr37QUYEvxj+0PduzPdvTPwAAAD/2AAAAAAAAAAFrFwAAvgEAAN8sTyLTsMU/dD/3cz/30z8AAAA/9gAAAAAAAAABbBcAAL4BAAAN283yJDLFP3Q/93M/99M/AAAAP/YAAAAAAAAAAW0XAAC+AQAALU8i07DdxD90P/dzP/fTPwAAAD8GAQAAAAAAAAFuFwAAvgEAAF39oKMCX8Q/dD/3cz/30z8AAAA/BgEAAAAAAAABbxcAAL4BAAB7cfWDjgrEP3Q/93M/99M/AAAAPwYBAAAAAAAAAXAXAAC+AQAAm+VJZBq2wz80QRM0QRPUPwAAAD8GAQAAAAAAAAFxFwAAvgEAAMuTyDRsN8M/NEETNEET1D8AAAA/FgEAAAAAAAABchcAAL4BAADbzfIkMg3DPzRBEzRBE9Q/AAAAPxYBAAAAAAAAAXMXAAC+AQAA+kFHBb64wj/1Qi/0Qi/UPwAAAD8WAQAAAAAAAAF0FwAAvgEAAAt8cfWDjsI/9UIv9EIv1D8AAAA/FgEAAAAAAAABdRcAAL4BAAAr8MXVDzrCP7VES7RES9Q/AAAAPyUBAAAAAAAAAXYXAAC+AQAASmQatpvlwT+1REu0REvUPwAAAD8lAQAAAAAAAAF3FwAAvgEAAEpkGrab5cE/dUZndEZn1D8AAAA/JQEAAAAAAAABeBcAAL4BAABankSmYbvBP3VGZ3RGZ9Q/AAAAPyUBAAAAAAAAAXkXAAC+AQAAathulieRwT91Rmd0RmfUPwAAAD81AQAAAAAAAAF6FwAAvgEAAHoSmYbtZsE/dUZndEZn1D8AAAA/NQEAAAAAAAABexcAAL4BAACKTMN2szzBP3VGZ3RGZ9Q/AAAAP0UBAAAAAAAAAXwXAAC+AQAAikzDdrM8wT81SIM0SIPUPwAAAD9FAQAAAAAAAAF9FwAAvgEAAJmG7WZ5EsE/NUiDNEiD1D8AAAA/RQEAAAAAAAABfhcAAL4BAACpwBdXP+jAP/VJn/RJn9Q/AAAAP0UBAAAAAAAAAX8XAAC+AQAAyTRsN8uTwD/1SZ/0SZ/UPwAAAD9UAQAAAAAAAAGAFwAAvgEAAOiowBdXP8A/9Umf9Emf1D8AAAA/VAEAAAAAAAABgRcAAL4BAAD44uoHHRXAP7VLu7RLu9Q/AAAAP2QBAAAAAAAAAYIXAAC+AQAAEDoq8MXVvz91Tdd0TdfUPwAAAD9kAQAAAAAAAAGDFwAAvgEAADCuftBRgb8/dU3XdE3X1D8AAAA/ZAEAAAAAAAABhBcAAL4BAABOItOw3Sy/PzZP8zRP89Q/AAAAP2QBAAAAAAAAAYUXAAC+AQAAbpYnkWnYvj82T/M0T/PUPwAAAD9zAQAAAAAAAAGGFwAAvgEAAI4KfHH1g74/Nk/zNE/z1D8AAAA/cwEAAAAAAAABhxcAAL4BAACuftBRgS++P/ZQD/VQD9U/AAAAP3MBAAAAAAAAAYgXAAC+AQAAzvIkMg3bvT/2UA/1UA/VPwAAAD9zAQAAAAAAAAGJFwAAvgEAAOxmeRKZhr0/tlIrtVIr1T8AAAA/gwEAAAAAAAABihcAAL4BAAAM283yJDK9P7ZSK7VSK9U/AAAAP4MBAAAAAAAAAYsXAAC+AQAALk8i07DdvD+2Uiu1UivVPwAAAD+DAQAAAAAAAAGMFwAAvgEAAC5PItOw3bw/dlRHdVRH1T8AAAA/gwEAAAAAAAABjRcAAL4BAABOw3azPIm8PzVWYzVWY9U/AAAAP5MBAAAAAAAAAY4XAAC+AQAAbjfLk8g0vD81VmM1VmPVPwAAAD+TAQAAAAAAAAGPFwAAvgEAAG43y5PINLw/9Vd/9Vd/1T8AAAA/kwEAAAAAAAABkBcAAL4BAABuN8uTyDS8P7ZZm7VZm9U/AAAAP6IBAAAAAAAAAZEXAAC+AQAAjKsfdFTguz+2WZu1WZvVPwAAAD+iAQAAAAAAAAGSFwAAvgEAAIyrH3RU4Ls/dlu3dVu31T8AAAA/sgEAAAAAAAABkxcAAL4BAACsH3RU4Iu7P3Zbt3Vbt9U/AAAAP7IBAAAAAAAAAZQXAAC+AQAArB90VOCLuz82XdM1XdPVPwAAAD/CAQAAAAAAAAGVFwAAvgEAAMyTyDRsN7s/Nl3TNV3T1T8AAAA/wgEAAAAAAAABlhcAAL4BAADMk8g0bDe7P/Ze7/Ve79U/AAAAP8IBAAAAAAAAAZcXAAC+AQAA7AcdFfjiuj/2Xu/1Xu/VPwAAAD/RAQAAAAAAAAGYFwAAvgEAAOwHHRX44ro/tmALtmAL1j8AAAA/0QEAAAAAAAABmRcAAL4BAAAMfHH1g466P7ZgC7ZgC9Y/AAAAP9EBAAAAAAAAAZoXAAC+AQAADHxx9YOOuj92Yid2YifWPwAAAD/hAQAAAAAAAAGbFwAAvgEAACrwxdUPOro/N2RDNmRD1j8AAAA/8AEAAAAAAAABnBcAAL4BAAAq8MXVDzq6P/dlX/ZlX9Y/AAAAP/ABAAAAAAAAAZ0XAAC+AQAASmQatpvluT/3ZV/2ZV/WPwAAAD/wAQAAAAAAAAGeFwAAvgEAAEpkGrab5bk/t2d7tmd71j8AAAA/AAIAAAAAAAABnxcAAL4BAABKZBq2m+W5P3dpl3Zpl9Y/AAAAPwACAAAAAAAAAaAXAAC+AQAASmQatpvluT83a7M2a7PWPwAAAD8QAgAAAAAAAAGhFwAAvgEAAEpkGrab5bk/92zP9mzP1j8AAAA/EAIAAAAAAAABohcAAL4BAABKZBq2m+W5P7hu67Zu69Y/AAAAPx8CAAAAAAAAAaMXAAC+AQAASmQatpvluT94cAd3cAfXPwAAAD8fAgAAAAAAAAGkFwAAvgEAAEpkGrab5bk/OHIjN3Ij1z8AAAA/HwIAAAAAAAABpRcAAL4BAABKZBq2m+W5P/hzP/dzP9c/AAAAPy8CAAAAAAAAAaYXAAC+AQAASmQatpvluT+4dVu3dVvXPwAAAD8vAgAAAAAAAAGnFwAAvgEAAEpkGrab5bk/eHd3d3d31z8AAAA/PwIAAAAAAAABqBcAAL4BAABKZBq2m+W5Pzd5kzd5k9c/AAAAPz8CAAAAAAAAAakXAAC+AQAASmQatpvluT+4fMu3fMvXPwAAAD8/AgAAAAAAAAGqFwAAvgEAAEpkGrab5bk/OIADOIAD2D8AAAA/TgIAAAAAAAABqxcAAL4BAABKZBq2m+W5P/iBH/iBH9g/AAAAP04CAAAAAAAAAawXAAC+AQAASmQatpvluT+4gzu4gzvYPwAAAD9eAgAAAAAAAAGtFwAAvgEAAEpkGrab5bk/eYVXeIVX2D8AAAA/XgIAAAAAAAABrhcAAL4BAAAq8MXVDzq6P3mFV3iFV9g/AAAAP14CAAAAAAAAAa8XAAC+AQAADHxx9YOOuj85h3M4h3PYPwAAAD9tAgAAAAAAAAGwFwAAvgEAAAx8cfWDjro/+YiP+IiP2D8AAAA/bQIAAAAAAAABsRcAAL4BAADMk8g0bDe7P/mIj/iIj9g/AAAAP20CAAAAAAAAAbIXAAC+AQAArB90VOCLuz95jMd4jMfYPwAAAD99AgAAAAAAAAGzFwAAvgEAAG43y5PINLw/OY7jOI7j2D8AAAA/fQIAAAAAAAABtBcAAL4BAABOw3azPIm8P/qP//iP/9g/AAAAP30CAAAAAAAAAbUXAAC+AQAALk8i07DdvD/6j//4j//YPwAAAD+NAgAAAAAAAAG2FwAAvgEAAAzbzfIkMr0/upEbuZEb2T8AAAA/jQIAAAAAAAABtxcAAL4BAADsZnkSmYa9P3qTN3mTN9k/AAAAP40CAAAAAAAAAbgXAAC+AQAAzvIkMg3bvT96kzd5kzfZPwAAAD+NAgAAAAAAAAG5FwAAvgEAAK5+0FGBL74/epM3eZM32T8AAAA/nAIAAAAAAAABuhcAAL4BAABulieRadi+P3qTN3mTN9k/AAAAP5wCAAAAAAAAAbsXAAC+AQAATiLTsN0svz86lVM5lVPZPwAAAD+cAgAAAAAAAAG8FwAAvgEAADCuftBRgb8/OpVTOZVT2T8AAAA/nAIAAAAAAAABvRcAAL4BAAD44uoHHRXAPzqVUzmVU9k/AAAAP5wCAAAAAAAAAb4XAAC+AQAA6KjAF1c/wD86lVM5lVPZPwAAAD+sAgAAAAAAAAG/FwAAvgEAAMk0bDfLk8A/OpVTOZVT2T8AAAA/rAIAAAAAAAABwBcAAL4BAAC5+kFHBb7APzqVUzmVU9k/AAAAP6wCAAAAAAAAAcEXAAC+AQAAmYbtZnkSwT86lVM5lVPZPwAAAD+8AgAAAAAAAAHCFwAAvgEAAHoSmYbtZsE/OpVTOZVT2T8AAAA/vAIAAAAAAAABwxcAAL4BAABKZBq2m+XBPzqVUzmVU9k/AAAAP7wCAAAAAAAAAcQXAAC+AQAAK/DF1Q86wj86lVM5lVPZPwAAAD+8AgAAAAAAAAHFFwAAvgEAAPpBRwW+uMI/OpVTOZVT2T8AAAA/ywIAAAAAAAABxhcAAL4BAADLk8g0bDfDPzqVUzmVU9k/AAAAP8sCAAAAAAAAAccXAAC+AQAAm+VJZBq2wz86lVM5lVPZPwAAAD/LAgAAAAAAAAHIFwAAvgEAAG03y5PINMQ/OpVTOZVT2T8AAAA/ywIAAAAAAAAByRcAAL4BAABNw3azPInEPzqVUzmVU9k/AAAAP8sCAAAAAAAAAcoXAAC+AQAADdvN8iQyxT86lVM5lVPZPwAAAD/bAgAAAAAAAAHLFwAAvgEAAN8sTyLTsMU/OpVTOZVT2T8AAAA/2wIAAAAAAAABzBcAAL4BAACvftBRgS/GPzqVUzmVU9k/AAAAP9sCAAAAAAAAAc0XAAC+AQAAb5YnkWnYxj86lVM5lVPZPwAAAD/qAgAAAAAAAAHOFwAAvgEAAE8i07DdLMc/OpVTOZVT2T8AAAA/6gIAAAAAAAABzxcAAL4BAAAROirwxdXHPzqVUzmVU9k/AAAAP+oCAAAAAAAAAdAXAAC+AQAAAQAAAAAAyD86lVM5lVPZPwAAAD/qAgAAAAAAAAHRFwAAvgEAAMEXVz/oqMg/OpVTOZVT2T8AAAA/+gIAAAAAAAAB0hcAAL4BAACjowJfXP3IPzqVUzmVU9k/AAAAP/oCAAAAAAAAAdMXAAC+AQAAgS+uftBRyT86lVM5lVPZPwAAAD/6AgAAAAAAAAHUFwAAvgEAAFGBL65+0Mk/OpVTOZVT2T8AAAA/+gIAAAAAAAAB1RcAAL4BAABBRwW+uPrJPzqVUzmVU9k/AAAAPwoDAAAAAAAAAdYXAAC+AQAAIdOw3SxPyj86lVM5lVPZPwAAAD8KAwAAAAAAAAHXFwAAvgEAAANfXP2go8o/OpVTOZVT2T8AAAA/CgMAAAAAAAAB2BcAAL4BAADj6gcdFfjKPzqVUzmVU9k/AAAAPxkDAAAAAAAAAdkXAAC+AQAA07DdLE8iyz86lVM5lVPZPwAAAD8ZAwAAAAAAAAHaFwAAvgEAAKMCX1z9oMs/OpVTOZVT2T8AAAA/GQMAAAAAAAAB2xcAAL4BAACTyDRsN8vLPzqVUzmVU9k/AAAAPxkDAAAAAAAAAdwXAAC+AQAAc1Tgi6sfzD86lVM5lVPZPwAAAD8ZAwAAAAAAAAHdFwAAvgEAAFXgi6sfdMw/OpVTOZVT2T8AAAA/KQMAAAAAAAAB3hcAAL4BAABFpmG7WZ7MPzqVUzmVU9k/AAAAPykDAAAAAAAAAd8XAAC+AQAAFfji6gcdzT86lVM5lVPZPwAAAD8pAwAAAAAAAAHgFwAAvgEAAAW+uPpBR80/epM3eZM32T8AAAA/OQMAAAAAAAAB4RcAAL4BAAD1g44KfHHNP3qTN3mTN9k/AAAAPzkDAAAAAAAAAeIXAAC+AQAA5UlkGrabzT96kzd5kzfZPwAAAD9IAwAAAAAAAAHjFwAAvgEAANcPOirwxc0/epM3eZM32T8AAAA/WAMAAAAAAAAB5BcAAL4BAAC3m+VJZBrOP3qTN3mTN9k/AAAAP2cDAAAAAAAAAeUXAAC+AQAAp2G7WZ5Ezj96kzd5kzfZPwAAAD9nAwAAAAAAAAHmFwAAvgEAAHezPIlMw84/epM3eZM32T8AAAA/ZwMAAAAAAAAB5xcAAL4BAAA5y5PINGzPP3qTN3mTN9k/AAAAP3cDAAAAAAAAAegXAAC+AQAAGVc/6KjAzz96kzd5kzfZPwAAAD93AwAAAAAAAAHpFwAAvgEAAGw3y5PINNA/epM3eZM32T8AAAA/dwMAAAAAAAAB6hcAAL4BAABc/aCjAl/QP3qTN3mTN9k/AAAAP3cDAAAAAAAAAesXAAC+AQAAPolMw3az0D96kzd5kzfZPwAAAD+HAwAAAAAAAAHsFwAAvgEAACxPItOw3dA/epM3eZM32T8AAAA/hwMAAAAAAAAB7RcAAL4BAAAM283yJDLRP3qTN3mTN9k/AAAAP4cDAAAAAAAAAe4XAAC+AQAA7mZ5EpmG0T96kzd5kzfZPwAAAD+HAwAAAAAAAAHvFwAAvgEAAN4sTyLTsNE/epM3eZM32T8AAAA/lgMAAAAAAAAB8BcAAL4BAADG1Q86KvDRP3qTN3mTN9k/AAAAP5YDAAAAAAAAAfEXAAC+AQAAvrj6QUcF0j96kzd5kzfZPwAAAD+WAwAAAAAAAAHyFwAAvgEAALab5UlkGtI/epM3eZM32T8AAAA/lgMAAAAAAAAB8xcAAL4BAACuftBRgS/SP3qTN3mTN9k/AAAAP6YDAAAAAAAAAfQXAAC+AQAApmG7WZ5E0j96kzd5kzfZPwAAAD+mAwAAAAAAAAH1FwAAvgEAAJ5EpmG7WdI/epM3eZM32T8AAAA/pgMAAAAAAAAB9hcAAL4BAACWJ5Fp2G7SP3qTN3mTN9k/AAAAP9UDAAAAAAAAAfcXAAC+AQAAjgp8cfWD0j+6kRu5kRvZPwAAAD/VAwAAAAAAAAH4FwAAvgEAAIbtZnkSmdI/upEbuZEb2T8AAAA/5AMAAAAAAAAB+RcAAL4BAAB+0FGBL67SP7qRG7mRG9k/AAAAP+QDAAAAAAAAAfoXAAC+AQAAdrM8iUzD0j+6kRu5kRvZPwAAAD/0AwAAAAAAAAH7FwAAvgEAAGh5EpmG7dI/+o//+I//2D8AAAA/9AMAAAAAAAAB/BcAAL4BAABgXP2gowLTP/qP//iP/9g/AAAAPwQEAAAAAAAAAf0XAAC+AQAAWD/oqMAX0z/6j//4j//YPwAAAD8TBAAAAAAAAAH+FwAAvgEAAFg/6KjAF9M/OY7jOI7j2D8AAAA/IwQAAAAAAAAB/xcAAL4BAABQItOw3SzTPzmO4ziO49g/AAAAPyMEAAAAAAAAAQAYAAC+AQAAQOiowBdX0z95jMd4jMfYPwAAAD8jBAAAAAAAAAEBGAAAvgEAADjLk8g0bNM/eYzHeIzH2D8AAAA/MwQAAAAAAAABAhgAAL4BAAAwrn7QUYHTP3mMx3iMx9g/AAAAPzMEAAAAAAAAAQMYAAC+AQAAKJFp2G6W0z95jMd4jMfYPwAAAD8zBAAAAAAAAAEEGAAAvgEAACB0VOCLq9M/eYzHeIzH2D8AAAA/QgQAAAAAAAABBRgAAL4BAAAgdFTgi6vTP7mKq7iKq9g/AAAAP0IEAAAAAAAAAQYYAAC+AQAAGFc/6KjA0z+5iqu4iqvYPwAAAD9CBAAAAAAAAAEHGAAAvgEAABhXP+iowNM/+YiP+IiP2D8AAAA/UgQAAAAAAAABCBgAAL4BAAAQOirwxdXTP/mIj/iIj9g/AAAAP1IEAAAAAAAAAQkYAAC+AQAAEDoq8MXV0z85h3M4h3PYPwAAAD9hBAAAAAAAAAEKGAAAvgEAAAgdFfji6tM/eYVXeIVX2D8AAAA/YQQAAAAAAAABCxgAAL4BAAAIHRX44urTP7iDO7iDO9g/AAAAP3EEAAAAAAAAAQwYAAC+AQAACB0V+OLq0z/4gR/4gR/YPwAAAD9xBAAAAAAAAAENGAAAvgEAAAgdFfji6tM/OIADOIAD2D8AAAA/gQQAAAAAAAABDhgAAL4BAAAIHRX44urTP3h+53d+59c/AAAAP4EEAAAAAAAAAQ8YAAC+AQAACB0V+OLq0z+4fMu3fMvXPwAAAD+BBAAAAAAAAAEQGAAAvgEAAAgdFfji6tM/+Xqv93qv1z8AAAA/kAQAAAAAAAABERgAAL4BAAAIHRX44urTPzd5kzd5k9c/AAAAP5AEAAAAAAAAARIYAAC+AQAACB0V+OLq0z94d3d3d3fXPwAAAD+gBAAAAAAAAAETGAAAvgEAAAgdFfji6tM/uHVbt3Vb1z8AAAA/oAQAAAAAAAABFBgAAL4BAAAIHRX44urTP/hzP/dzP9c/AAAAP7AEAAAAAAAAARUYAAC+AQAACB0V+OLq0z84ciM3ciPXPwAAAD+wBAAAAAAAAAEWGAAAvgEAAAgdFfji6tM/uG7rtm7r1j8AAAA/vwQAAAAAAAABFxgAAL4BAAAIHRX44urTPzdrszZrs9Y/AAAAP78EAAAAAAAAARgYAAC+AQAACB0V+OLq0z93aZd2aZfWPwAAAD/PBAAAAAAAAAEZGAAAvgEAAAgdFfji6tM/t2d7tmd71j8AAAA/zwQAAAAAAAABGhgAAL4BAAAIHRX44urTP/dlX/ZlX9Y/AAAAP88EAAAAAAAAARsYAAC+AQAACB0V+OLq0z83ZEM2ZEPWPwAAAD/eBAAAAAAAAAEcGAAAvgEAAAgdFfji6tM/dmIndmIn1j8AAAA/3gQAAAAAAAABHRgAAL4BAAAIHRX44urTP7ZgC7ZgC9Y/AAAAP94EAAAAAAAAAR4YAAC+AQAAEDoq8MXV0z/2Xu/1Xu/VPwAAAD/uBAAAAAAAAAEfGAAAvgEAABhXP+iowNM/9l7v9V7v1T8AAAA//gQAAAAAAAABIBgAAL4BAAAYVz/oqMDTPzZd0zVd09U/AAAAP/4EAAAAAAAAASEYAAC+AQAAGFc/6KjA0z92W7d1W7fVPwAAAD8NBQAAAAAAAAEiGAAAvgEAABhXP+iowNM/tlmbtVmb1T8AAAA/DQUAAAAAAAABIxgAAL4BAAAgdFTgi6vTP7ZZm7VZm9U/AAAAPx0FAAAAAAAAASQYAAC+AQAAKJFp2G6W0z/1V3/1V3/VPwAAAD8tBQAAAAAAAAElGAAAvgEAACiRadhultM/NVZjNVZj1T8AAAA/LQUAAAAAAAABJhgAAL4BAAAwrn7QUYHTP3ZUR3VUR9U/AAAAPzwFAAAAAAAAAScYAAC+AQAAOMuTyDRs0z+2Uiu1UivVPwAAAD88BQAAAAAAAAEoGAAAvgEAAEDoqMAXV9M/9lAP9VAP1T8AAAA/WwUAAAAAAAABKRgAAL4BAABIBb64+kHTPzZP8zRP89Q/AAAAP1sFAAAAAAAAASoYAAC+AQAAUCLTsN0s0z82T/M0T/PUPwAAAD9bBQAAAAAAAAErGAAAvgEAAFg/6KjAF9M/dU3XdE3X1D8AAAA/ewUAAAAAAAABLBgAAL4BAABgXP2gowLTP3VN13RN19Q/AAAAP3sFAAAAAAAAAS0YAAC+AQAAaHkSmYbt0j+1S7u0S7vUPwAAAD97BQAAAAAAAAEuGAAAvgEAAG6WJ5Fp2NI/tUu7tEu71D8AAAA/igUAAAAAAAABLxgAAL4BAABulieRadjSP/VJn/RJn9Q/AAAAP4oFAAAAAAAAATAYAAC+AQAAftBRgS+u0j81SIM0SIPUPwAAAD+KBQAAAAAAAAExGAAAvgEAAH7QUYEvrtI/dUZndEZn1D8AAAA/mgUAAAAAAAABMhgAAL4BAACG7WZ5EpnSP3VGZ3RGZ9Q/AAAAP5oFAAAAAAAAATMYAAC+AQAAjgp8cfWD0j+1REu0REvUPwAAAD+qBQAAAAAAAAE0GAAAvgEAAJYnkWnYbtI/tURLtERL1D8AAAA/qgUAAAAAAAABNRgAAL4BAACWJ5Fp2G7SP/VCL/RCL9Q/AAAAP7kFAAAAAAAAATYYAAC+AQAAnkSmYbtZ0j/1Qi/0Qi/UPwAAAD/JBQAAAAAAAAE3GAAAvgEAAKZhu1meRNI/9UIv9EIv1D8AAAA/2AUAAAAAAAABOBgAAL4BAACuftBRgS/SP/VCL/RCL9Q/AAAAP+gFAAAAAAAAATkYAAC+AQAAtpvlSWQa0j/1Qi/0Qi/UPwAAAD/4BQAAAAAAAAE6GAAAvgEAAMo0bDfLk9Q/tmALtmAL1j8AAAA/AAAAAAAAAAABOxgAAL4BAADCF1c/6KjUP7ZgC7ZgC9Y/AAAAP14AAAAAAAAAATwYAAC+AQAAwhdXP+io1D92Yid2YifWPwAAAD9eAAAAAAAAAAE9GAAAvgEAALr6QUcFvtQ/dmIndmIn1j8AAAA/XgAAAAAAAAABPhgAAL4BAACy3SxPItPUP3ZiJ3ZiJ9Y/AAAAP14AAAAAAAAAAT8YAAC+AQAAqsAXVz/o1D92Yid2YifWPwAAAD9tAAAAAAAAAAFAGAAAvgEAAJiG7WZ5EtU/dmIndmIn1j8AAAA/bQAAAAAAAAABQRgAAL4BAACITMN2szzVP3ZiJ3ZiJ9Y/AAAAP20AAAAAAAAAAUIYAAC+AQAAcvWDjgp81T92Yid2YifWPwAAAD9tAAAAAAAAAAFDGAAAvgEAAGK7WZ5EptU/dmIndmIn1j8AAAA/fQAAAAAAAAABRBgAAL4BAABKZBq2m+XVP3ZiJ3ZiJ9Y/AAAAP30AAAAAAAAAAUUYAAC+AQAAMg3bzfIk1j92Yid2YifWPwAAAD99AAAAAAAAAAFGGAAAvgEAABq2m+VJZNY/dmIndmIn1j8AAAA/fQAAAAAAAAABRxgAAL4BAAD6QUcFvrjWP3ZiJ3ZiJ9Y/AAAAP40AAAAAAAAAAUgYAAC+AQAA6gcdFfji1j92Yid2YifWPwAAAD+NAAAAAAAAAAFJGAAAvgEAAMR2szyJTNc/dmIndmIn1j8AAAA/jQAAAAAAAAABShgAAL4BAACUyDRsN8vXP3ZiJ3ZiJ9Y/AAAAP5wAAAAAAAAAAUsYAAC+AQAATsN2szyJ2D92Yid2YifWPwAAAD+cAAAAAAAAAAFMGAAAvgEAAAS+uPpBR9k/N2RDNmRD1j8AAAA/nAAAAAAAAAABTRgAAL4BAAC+uPpBRwXaP/dlX/ZlX9Y/AAAAP5wAAAAAAAAAAU4YAAC+AQAAgNBRgS+u2j/3ZV/2ZV/WPwAAAD+sAAAAAAAAAAFPGAAAvgEAAEgFvrj6Qds/d2mXdmmX1j8AAAA/rAAAAAAAAAABUBgAAL4BAAAIHRX44urbP3dpl3Zpl9Y/AAAAP6wAAAAAAAAAAVEYAAC+AQAA2m6WJ5Fp3D83a7M2a7PWPwAAAD+sAAAAAAAAAAFSGAAAvgEAAJJp2G6WJ90/uG7rtm7r1j8AAAA/uwAAAAAAAAABUxgAAL4BAABiu1meRKbdP7hu67Zu69Y/AAAAP7sAAAAAAAAAAVQYAAC+AQAAOirwxdUP3j+4buu2buvWPwAAAD+7AAAAAAAAAAFVGAAAvgEAAARfXP2go94/uG7rtm7r1j8AAAA/uwAAAAAAAAABVhgAAL4BAADsBx0V+OLeP7hu67Zu69Y/AAAAP7sAAAAAAAAAAVcYAAC+AQAAzJPINGw33z+4buu2buvWPwAAAD/LAAAAAAAAAAFYGAAAvgEAALxZnkSmYd8/uG7rtm7r1j8AAAA/ywAAAAAAAAABWRgAAL4BAACsH3RU4IvfP7hu67Zu69Y/AAAAP8sAAAAAAAAAAVoYAAC+AQAApAJfXP2g3z+4buu2buvWPwAAAD/bAAAAAAAAAAFbGAAAvgEAAJzlSWQatt8/uG7rtm7r1j8AAAA/2wAAAAAAAAABXBgAAL4BAACUyDRsN8vfP7hu67Zu69Y/AAAAP+oAAAAAAAAAAV0YAAC+AQAAjKsfdFTg3z+4buu2buvWPwAAAD/6AAAAAAAAAAFeGAAAvgEAAAAAAAAAANQ/N2uzNmuz1j8AAAA/AAAAAAAAAAABXxgAAL4BAAAAAAAAAADUP/dsz/Zsz9Y/AAAAPxAAAAAAAAAAAWAYAAC+AQAA8MXVDzoq1D+4buu2buvWPwAAAD8fAAAAAAAAAAFhGAAAvgEAAOiowBdXP9Q/eHAHd3AH1z8AAAA/HwAAAAAAAAABYhgAAL4BAADgi6sfdFTUPzhyIzdyI9c/AAAAPx8AAAAAAAAAAWMYAAC+AQAA2G6WJ5Fp1D84ciM3ciPXPwAAAD8vAAAAAAAAAAFkGAAAvgEAAMo0bDfLk9Q/OHIjN3Ij1z8AAAA/LwAAAAAAAAABZRgAAL4BAACy3SxPItPUPzhyIzdyI9c/AAAAPy8AAAAAAAAAAWYYAAC+AQAAmIbtZnkS1T84ciM3ciPXPwAAAD8/AAAAAAAAAAFnGAAAvgEAAIhMw3azPNU/OHIjN3Ij1z8AAAA/PwAAAAAAAAABaBgAAL4BAABq2G6WJ5HVPzhyIzdyI9c/AAAAPz8AAAAAAAAAAWkYAAC+AQAAWp5EpmG71T/4cz/3cz/XPwAAAD9OAAAAAAAAAAFqGAAAvgEAADoq8MXVD9Y/uHVbt3Vb1z8AAAA/TgAAAAAAAAABaxgAAL4BAAAi07DdLE/WP7h1W7d1W9c/AAAAP04AAAAAAAAAAWwYAAC+AQAACnxx9YOO1j+4dVu3dVvXPwAAAD9OAAAAAAAAAAFtGAAAvgEAAOoHHRX44tY/uHVbt3Vb1z8AAAA/TgAAAAAAAAABbhgAAL4BAADUsN0sTyLXP3h3d3d3d9c/AAAAP14AAAAAAAAAAW8YAAC+AQAAvFmeRKZh1z83eZM3eZPXPwAAAD9eAAAAAAAAAAFwGAAAvgEAAJzlSWQattc/N3mTN3mT1z8AAAA/XgAAAAAAAAABcRgAAL4BAAB0VOCLqx/YP/l6r/d6r9c/AAAAP20AAAAAAAAAAXIYAAC+AQAANmw3y5PI2D+4fMu3fMvXPwAAAD9tAAAAAAAAAAFzGAAAvgEAACYyDdvN8tg/eH7nd37n1z8AAAA/bQAAAAAAAAABdBgAAL4BAAAM283yJDLZPziAAziAA9g/AAAAP30AAAAAAAAAAXUYAAC+AQAA/KCjAl9c2T/4gR/4gR/YPwAAAD99AAAAAAAAAAF2GAAAvgEAAN4sTyLTsNk/uIM7uIM72D8AAAA/fQAAAAAAAAABdxgAAL4BAAC+uPpBRwXaP3mFV3iFV9g/AAAAP40AAAAAAAAAAXgYAAC+AQAAlieRadhu2j85h3M4h3PYPwAAAD+NAAAAAAAAAAF5GAAAvgEAAHizPIlMw9o/+YiP+IiP2D8AAAA/jQAAAAAAAAABehgAAL4BAABoeRKZhu3aP/mIj/iIj9g/AAAAP40AAAAAAAAAAXsYAAC+AQAASAW+uPpB2z/5iI/4iI/YPwAAAD+NAAAAAAAAAAF8GAAAvgEAACiRadhults/uYqruIqr2D8AAAA/nAAAAAAAAAABfRgAAL4BAAAYVz/oqMDbP3mMx3iMx9g/AAAAP5wAAAAAAAAAAX4YAAC+AQAA+OLqBx0V3D85juM4juPYPwAAAD+cAAAAAAAAAAF/GAAAvgEAAOKLqx90VNw/+o//+I//2D8AAAA/nAAAAAAAAAABgBgAAL4BAADSUYEvrn7cP7qRG7mRG9k/AAAAP6wAAAAAAAAAAYEYAAC+AQAAwhdXP+io3D96kzd5kzfZPwAAAD+sAAAAAAAAAAGCGAAAvgEAALr6QUcFvtw/epM3eZM32T8AAAA/rAAAAAAAAAABgxgAAL4BAACy3SxPItPcP3qTN3mTN9k/AAAAP6wAAAAAAAAAAYQYAAC+AQAAoqMCX1z93D86lVM5lVPZPwAAAD/IAAAAAAAAAAGFGAAAvgEAAJqG7WZ5Et0/OpVTOZVT2T8AAAA/yAAAAAAAAAABhhgAAL4BAACSadhulifdP/qWb/mWb9k/AAAAP8gAAAAAAAAAAYcYAAC+AQAAikzDdrM83T/6lm/5lm/ZPwAAAD/XAAAAAAAAAAGIGAAAvgEAAIIvrn7QUd0/+pZv+ZZv2T8AAAA/1wAAAAAAAAABiRgAAL4BAACCL65+0FHdP7qYi7mYi9k/AAAAP9cAAAAAAAAAAYoYAAC+AQAAehKZhu1m3T+6mIu5mIvZPwAAAD/nAAAAAAAAAAGLGAAAvgEAAHL1g44KfN0/upiLuZiL2T8AAAA/5wAAAAAAAAABjBgAAL4BAABq2G6WJ5HdP7qYi7mYi9k/AAAAP+cAAAAAAAAAAY0YAAC+AQAAYrtZnkSm3T+6mIu5mIvZPwAAAD/nAAAAAAAAAAGOGAAAvgEAAFqeRKZhu90/upiLuZiL2T8AAAA/9gAAAAAAAAABjxgAAL4BAABankSmYbvdP3uap3map9k/AAAAP/YAAAAAAAAAAZAYAAC+AQAAVIEvrn7Q3T97mqd5mqfZPwAAAD/2AAAAAAAAAAGRGAAAvgEAAEpkGrab5d0/e5qneZqn2T8AAAA/BgEAAAAAAAABkhgAAL4BAABERwW+uPrdPzucwzmcw9k/AAAAPwYBAAAAAAAAAZMYAAC+AQAAOirwxdUP3j87nMM5nMPZPwAAAD8GAQAAAAAAAAGUGAAAvgEAADQN283yJN4/O5zDOZzD2T8AAAA/BgEAAAAAAAABlRgAAL4BAAAq8MXVDzrePzucwzmcw9k/AAAAPwYBAAAAAAAAAZYYAAC+AQAAJNOw3SxP3j87nMM5nMPZPwAAAD8WAQAAAAAAAAGXGAAAvgEAACTTsN0sT94/+53f+Z3f2T8AAAA/FgEAAAAAAAABmBgAAL4BAAAatpvlSWTeP/ud3/md39k/AAAAPxYBAAAAAAAAAZkYAAC+AQAAFJmG7WZ53j/7nd/5nd/ZPwAAAD8lAQAAAAAAAAGaGAAAvgEAAEDoqMAXV9M/OHIjN3Ij1z8AAAA/AAAAAAAAAAABmxgAAL4BAAA4y5PINGzTPzhyIzdyI9c/AAAAPwAAAAAAAAAAAZwYAAC+AQAAMK5+0FGB0z84ciM3ciPXPwAAAD8AAAAAAAAAAAGdGAAAvgEAACiRadhultM/+HM/93M/1z8AAAA/DwAAAAAAAAABnhgAAL4BAAAYVz/oqMDTP/hzP/dzP9c/AAAAPx8AAAAAAAAAAZ8YAAC+AQAACB0V+OLq0z+4dVu3dVvXPwAAAD8fAAAAAAAAAAGgGAAAvgEAAAgdFfji6tM/eHd3d3d31z8AAAA/LgAAAAAAAAABoRgAAL4BAAD44uoHHRXUPzd5kzd5k9c/AAAAPy4AAAAAAAAAAaIYAAC+AQAA6KjAF1c/1D83eZM3eZPXPwAAAD8uAAAAAAAAAAGjGAAAvgEAAOiowBdXP9Q/+Xqv93qv1z8AAAA/LgAAAAAAAAABpBgAAL4BAADYbpYnkWnUP7h8y7d8y9c/AAAAPy4AAAAAAAAAAaUYAAC+AQAA0lGBL65+1D84gAM4gAPYPwAAAD8+AAAAAAAAAAGmGAAAvgEAALr6QUcFvtQ/OIADOIAD2D8AAAA/PgAAAAAAAAABpxgAAL4BAACqwBdXP+jUP/iBH/iBH9g/AAAAPz4AAAAAAAAAAagYAAC+AQAAmIbtZnkS1T+4gzu4gzvYPwAAAD8+AAAAAAAAAAGpGAAAvgEAAIAvrn7QUdU/eYVXeIVX2D8AAAA/TgAAAAAAAAABqhgAAL4BAABy9YOOCnzVPzmHcziHc9g/AAAAP04AAAAAAAAAAasYAAC+AQAAYrtZnkSm1T/5iI/4iI/YPwAAAD9OAAAAAAAAAAGsGAAAvgEAAEpkGrab5dU/uYqruIqr2D8AAAA/TgAAAAAAAAABrRgAAL4BAAAyDdvN8iTWP7mKq7iKq9g/AAAAP10AAAAAAAAAAa4YAAC+AQAAItOw3SxP1j85juM4juPYPwAAAD9dAAAAAAAAAAGvGAAAvgEAABKZhu1medY/+o//+I//2D8AAAA/XQAAAAAAAAABsBgAAL4BAAD6QUcFvrjWP7qRG7mRG9k/AAAAP10AAAAAAAAAAbEYAAC+AQAA6gcdFfji1j86lVM5lVPZPwAAAD9tAAAAAAAAAAGyGAAAvgEAANSw3SxPItc/+pZv+ZZv2T8AAAA/bQAAAAAAAAABsxgAAL4BAAC0PIlMw3bXP7qYi7mYi9k/AAAAP20AAAAAAAAAAbQYAAC+AQAApAJfXP2g1z97mqd5mqfZPwAAAD9tAAAAAAAAAAG1GAAAvgEAAISOCnxx9dc/+53f+Z3f2T8AAAA/fQAAAAAAAAABthgAAL4BAABkGrab5UnYP7qf+7mf+9k/AAAAP30AAAAAAAAAAbcYAAC+AQAATsN2szyJ2D96oRd6oRfaPwAAAD99AAAAAAAAAAG4GAAAvgEAAC5PItOw3dg/OqMzOqMz2j8AAAA/fQAAAAAAAAABuRgAAL4BAAD8oKMCX1zZP7uma7qma9o/AAAAP4wAAAAAAAAAAboYAAC+AQAAxtUPOirw2T97qId6qIfaPwAAAD+MAAAAAAAAAAG7GAAAvgEAAI4KfHH1g9o/u63buq3b2j8AAAA/jAAAAAAAAAABvBgAAL4BAAB4szyJTMPaP3uv93qv99o/AAAAP5wAAAAAAAAAAb0YAAC+AQAAUCLTsN0s2z88sRM7sRPbPwAAAD+cAAAAAAAAAAG+GAAAvgEAADCuftBRgds//LIv+7Iv2z8AAAA/nAAAAAAAAAABvxgAAL4BAAAIHRX44urbP7y0S7u0S9s/AAAAP5wAAAAAAAAAAcAYAAC+AQAA6qjAF1c/3D98tmd7tmfbPwAAAD+rAAAAAAAAAAHBGAAAvgEAAMo0bDfLk9w/fLZne7Zn2z8AAAA/qwAAAAAAAAABwhgAAL4BAAC6+kFHBb7cPzy4gzu4g9s/AAAAP6sAAAAAAAAAAcMYAAC+AQAAoqMCX1z93D/8uZ/7uZ/bPwAAAD+rAAAAAAAAAAHEGAAAvgEAAIpMw3azPN0/vbu7u7u72z8AAAA/uwAAAAAAAAABxRgAAL4BAAB6EpmG7WbdP32913u919s/AAAAP7sAAAAAAAAAAcYYAAC+AQAAathulieR3T99vdd7vdfbPwAAAD+7AAAAAAAAAAHHGAAAvgEAAGK7WZ5Ept0/fb3Xe73X2z8AAAA/uwAAAAAAAAAByBgAAL4BAABiu1meRKbdPz2/8zu/89s/AAAAP8sAAAAAAAAAAckYAAC+AQAAWp5EpmG73T89v/M7v/PbPwAAAD/LAAAAAAAAAAHKGAAAvgEAAFSBL65+0N0/Pb/zO7/z2z8AAAA/ywAAAAAAAAAByxgAAL4BAABUgS+uftDdP/3AD/zAD9w/AAAAP8sAAAAAAAAAAcwYAAC+AQAASmQatpvl3T/9wA/8wA/cPwAAAD/LAAAAAAAAAAHNGAAAvgEAAERHBb64+t0//cAP/MAP3D8AAAA/2gAAAAAAAAABzhgAAL4BAAA6KvDF1Q/eP7zCK7zCK9w/AAAAP9oAAAAAAAAAAc8YAAC+AQAAKvDF1Q863j98xEd8xEfcPwAAAD/aAAAAAAAAAAHQGAAAvgEAACTTsN0sT94/fMRHfMRH3D8AAAA/6gAAAAAAAAAB0RgAAL4BAAAKfHH1g47ePz3GYzzGY9w/AAAAP+oAAAAAAAAAAdIYAAC+AQAA/EFHBb643j/9x3/8x3/cPwAAAD/qAAAAAAAAAAHTGAAAvgEAAOwHHRX44t4//cd//Md/3D8AAAA/6gAAAAAAAAAB1BgAAL4BAADczfIkMg3fP73Jm7zJm9w/AAAAP/oAAAAAAAAAAdUYAAC+AQAAxnazPIlM3z99y7d8y7fcPwAAAD/6AAAAAAAAAAHWGAAAvgEAALY8iUzDdt8/Pc3TPM3T3D8AAAA/+gAAAAAAAAAB1xgAAL4BAACc5UlkGrbfP/3O7/zO79w/AAAAP/oAAAAAAAAAAdgYAAC+AQAAjKsfdFTg3z/9zu/8zu/cPwAAAD8JAQAAAAAAAAHZGAAAvgEAAL64+kFHBeA//c7v/M7v3D8AAAA/CQEAAAAAAAAB2hgAAL4BAAAyDdvN8iTgP73QC73QC90/AAAAPwkBAAAAAAAAAdsYAAC+AQAAKvDF1Q864D9+0id90ifdPwAAAD8ZAQAAAAAAAAHcGAAAvgEAAKdhu1meROA/ftInfdIn3T8AAAA/GQEAAAAAAAAB3RgAAL4BAAAi07DdLE/gPz7UQz3UQ90/AAAAPxkBAAAAAAAAAd4YAAC+AQAAn0SmYbtZ4D8+1EM91EPdPwAAAD8oAQAAAAAAAAHfGAAAvgEAABq2m+VJZOA/PtRDPdRD3T8AAAA/RQEAAAAAAAAB4BgAAL4BAACXJ5Fp2G7gPz7UQz3UQ90/AAAAP0UBAAAAAAAAAeEYAAC+AQAAlyeRadhu4D/+1V/91V/dPwAAAD9FAQAAAAAAAAHiGAAAvgEAABKZhu1meeA/vtd7vdd73T8AAAA/ZAEAAAAAAAAB4xgAAL4BAACPCnxx9YPgP77Xe73Xe90/AAAAP7IBAAAAAAAAAeQYAAC+AQAAy5PINGw34T++13u913vdPwAAAD8AAAAAAAAAAAHlGAAAvgEAAEgFvrj6QeE/vtd7vdd73T8AAAA/EAAAAAAAAAAB5hgAAL4BAADDdrM8iUzhP77Xe73Xe90/AAAAPx8AAAAAAAAAAecYAAC+AQAAw3azPIlM4T8A8h//8R/fPwAAAD8AAAAAAAAAAAHoGAAAvgEAAMN2szyJTOE/QQVUQAVU4D8AAAA/AAAAAAAAAAAB6RgAAL4BAADDdrM8iUzhPyEGYiAGYuA/AAAAPw8AAAAAAAAAAeoYAAC+AQAAd7M8iUzD4D99y7d8y7fcPwAAAD8AAAAAAAAAAAHrGAAAvgEAAHezPIlMw+A/Pc3TPM3T3D8AAAA/bgAAAAAAAAAB7BgAAL4BAAB3szyJTMPgP/3O7/zO79w/AAAAP24AAAAAAAAAAe0YAAC+AQAAd7M8iUzD4D+90Au90AvdPwAAAD99AAAAAAAAAAHuGAAAvgEAAHezPIlMw+A/ftInfdIn3T8AAAA/fQAAAAAAAAAB7xgAAL4BAADzJDIN283gPz7UQz3UQ90/AAAAP40AAAAAAAAAAfAYAAC+AQAAb5YnkWnY4D/+1V/91V/dPwAAAD+NAAAAAAAAAAHxGAAAvgEAAG+WJ5Fp2OA/vtd7vdd73T8AAAA/nQAAAAAAAAAB8hgAAL4BAABvlieRadjgP37Zl33Zl90/AAAAP50AAAAAAAAAAfMYAAC+AQAAb5YnkWnY4D8+27M927PdPwAAAD+dAAAAAAAAAAH0GAAAvgEAAG+WJ5Fp2OA//9zP/dzP3T8AAAA/rAAAAAAAAAAB9RgAAL4BAADrBx0V+OLgP7/e673e690/AAAAP6wAAAAAAAAAAfYYAAC+AQAAaHkSmYbt4D9+4Ad+4AfePwAAAD+8AAAAAAAAAAH3GAAAvgEAAGh5EpmG7eA/PuIjPuIj3j8AAAA/+gAAAAAAAAAB+BgAAL4BAADrBx0V+OLgP/7jP/7jP94/AAAAPzkBAAAAAAAAAfkYAAC+AQAAb5YnkWnY4D/+4z/+4z/ePwAAAD9IAQAAAAAAAAH6GAAAvgEAAPMkMg3bzeA//uM//uM/3j8AAAA/SAEAAAAAAAAB+xgAAL4BAAB3szyJTMPgP/7jP/7jP94/AAAAP0gBAAAAAAAAAfwYAAC+AQAA+0FHBb644D/+4z/+4z/ePwAAAD9YAQAAAAAAAAH9GAAAvgEAAH/QUYEvruA//uM//uM/3j8AAAA/WAEAAAAAAAAB/hgAAL4BAAADX1z9oKPgP/7jP/7jP94/AAAAP2gBAAAAAAAAAf8YAAC+AQAAh+1meRKZ4D/+4z/+4z/ePwAAAD9oAQAAAAAAAAEAGQAAvgEAAAt8cfWDjuA//uM//uM/3j8AAAA/dwEAAAAAAAABARkAAL4BAACPCnxx9YPgP/7jP/7jP94/AAAAP4cBAAAAAAAAAQIZAAC+AQAAEpmG7WZ54D/+4z/+4z/ePwAAAD/yAQAAAAAAAAEDGQAAvgEAAOiowBdXP9Q/+YiP+IiP2D8AAAA/AAAAAAAAAAABBBkAAL4BAADgi6sfdFTUP/mIj/iIj9g/AAAAPw8AAAAAAAAAAQUZAAC+AQAA2G6WJ5Fp1D/5iI/4iI/YPwAAAD8PAAAAAAAAAAEGGQAAvgEAANJRgS+uftQ/+YiP+IiP2D8AAAA/DwAAAAAAAAABBxkAAL4BAADKNGw3y5PUP/mIj/iIj9g/AAAAPx8AAAAAAAAAAQgZAAC+AQAAuvpBRwW+1D/5iI/4iI/YPwAAAD8fAAAAAAAAAAEJGQAAvgEAALLdLE8i09Q/uYqruIqr2D8AAAA/HwAAAAAAAAABChkAAL4BAACy3SxPItPUP3mMx3iMx9g/AAAAPx8AAAAAAAAAAQsZAAC+AQAAoKMCX1z91D95jMd4jMfYPwAAAD8uAAAAAAAAAAEMGQAAvgEAAJBp2G6WJ9U/+o//+I//2D8AAAA/LgAAAAAAAAABDRkAAL4BAACAL65+0FHVP7qRG7mRG9k/AAAAPy4AAAAAAAAAAQ4ZAAC+AQAAathulieR1T/6lm/5lm/ZPwAAAD8+AAAAAAAAAAEPGQAAvgEAAFKBL65+0NU/upiLuZiL2T8AAAA/PgAAAAAAAAABEBkAAL4BAABCRwW+uPrVPzucwzmcw9k/AAAAPz4AAAAAAAAAAREZAAC+AQAAKvDF1Q861j96oRd6oRfaPwAAAD8+AAAAAAAAAAESGQAAvgEAABKZhu1medY/+qRP+qRP2j8AAAA/PgAAAAAAAAABExkAAL4BAADyJDIN283WP3uoh3qoh9o/AAAAP04AAAAAAAAAARQZAAC+AQAA5OoHHRX41j/7q7/6q7/aPwAAAD9OAAAAAAAAAAEVGQAAvgEAAMyTyDRsN9c/e6/3eq/32j8AAAA/TgAAAAAAAAABFhkAAL4BAACsH3RU4IvXP7y0S7u0S9s/AAAAP04AAAAAAAAAARcZAAC+AQAAlMg0bDfL1z88uIM7uIPbPwAAAD9dAAAAAAAAAAEYGQAAvgEAAHxx9YOOCtg/fb3Xe73X2z8AAAA/XQAAAAAAAAABGRkAAL4BAABsN8uTyDTYP/3AD/zAD9w/AAAAP10AAAAAAAAAARoZAAC+AQAATsN2szyJ2D98xEd8xEfcPwAAAD9dAAAAAAAAAAEbGQAAvgEAADZsN8uTyNg/PcZjPMZj3D8AAAA/bQAAAAAAAAABHBkAAL4BAAAW+OLqBx3ZP73Jm7zJm9w/AAAAP20AAAAAAAAAAR0ZAAC+AQAABL64+kFH2T89zdM8zdPcPwAAAD9tAAAAAAAAAAEeGQAAvgEAAPaDjgp8cdk/vdALvdAL3T8AAAA/bQAAAAAAAAABHxkAAL4BAADeLE8i07DZPz7UQz3UQ90/AAAAP30AAAAAAAAAASAZAAC+AQAAzvIkMg3b2T8+1EM91EPdPwAAAD99AAAAAAAAAAEhGQAAvgEAALab5UlkGto/vtd7vdd73T8AAAA/fQAAAAAAAAABIhkAAL4BAACeRKZhu1naPz7bsz3bs90/AAAAP30AAAAAAAAAASMZAAC+AQAAjgp8cfWD2j//3M/93M/dPwAAAD+MAAAAAAAAAAEkGQAAvgEAAHCWJ5Fp2No/fuAHfuAH3j8AAAA/jAAAAAAAAAABJRkAAL4BAABYP+iowBfbP37gB37gB94/AAAAP4wAAAAAAAAAASYZAAC+AQAASAW+uPpB2z/+4z/+4z/ePwAAAD+MAAAAAAAAAAEnGQAAvgEAADCuftBRgds//uM//uM/3j8AAAA/nAAAAAAAAAABKBkAAL4BAAAYVz/oqMDbP77lW77lW94/AAAAP5wAAAAAAAAAASkZAAC+AQAACB0V+OLq2z+A53d+53fePwAAAD+cAAAAAAAAAAEqGQAAvgEAAPLF1Q86Ktw/gOd3fud33j8AAAA/nAAAAAAAAAABKxkAAL4BAADabpYnkWncP0Dpkz7pk94/AAAAP6sAAAAAAAAAASwZAAC+AQAA0lGBL65+3D8A66/+6q/ePwAAAD+rAAAAAAAAAAEtGQAAvgEAAMIXVz/oqNw/AOuv/uqv3j8AAAA/qwAAAAAAAAABLhkAAL4BAAC6+kFHBb7cP8Dsy77sy94/AAAAP7sAAAAAAAAAAS8ZAAC+AQAAqsAXVz/o3D/A7Mu+7MvePwAAAD+7AAAAAAAAAAEwGQAAvgEAAKKjAl9c/dw/wOzLvuzL3j8AAAA/uwAAAAAAAAABMRkAAL4BAACSadhulifdP8Dsy77sy94/AAAAP7sAAAAAAAAAATIZAAC+AQAAikzDdrM83T/A7Mu+7MvePwAAAD/LAAAAAAAAAAEzGQAAvgEAAIIvrn7QUd0/wOzLvuzL3j8AAAA/ywAAAAAAAAABNBkAAL4BAAB6EpmG7WbdP8Dsy77sy94/AAAAP8sAAAAAAAAAATUZAAC+AQAAcvWDjgp83T/A7Mu+7MvePwAAAD/aAAAAAAAAAAE2GQAAvgEAAGrYbpYnkd0/wOzLvuzL3j8AAAA/2gAAAAAAAAABNxkAAL4BAABiu1meRKbdP8Dsy77sy94/AAAAP+oAAAAAAAAAATgZAAC+AQAAWp5EpmG73T/A7Mu+7MvePwAAAD/6AAAAAAAAAAE5GQAAvgEAAFSBL65+0N0/wOzLvuzL3j8AAAA/+gAAAAAAAAABOhkAAL4BAABUgS+uftDdP4Du537u594/AAAAPwkBAAAAAAAAATsZAAC+AQAASmQatpvl3T+A7ud+7ufePwAAAD8JAQAAAAAAAAE8GQAAvgEAAERHBb64+t0/gO7nfu7n3j8AAAA/CQEAAAAAAAABPRkAAL4BAAA6KvDF1Q/eP0DwAz/wA98/AAAAPxkBAAAAAAAAAT4ZAAC+AQAANA3bzfIk3j9A8AM/8APfPwAAAD8ZAQAAAAAAAAE/GQAAvgEAACrwxdUPOt4/APIf//Ef3z8AAAA/KAEAAAAAAAABQBkAAL4BAAAk07DdLE/ePwDyH//xH98/AAAAPygBAAAAAAAAAUEZAAC+AQAAJNOw3SxP3j/A8zu/8zvfPwAAAD84AQAAAAAAAAFCGQAAvgEAABq2m+VJZN4/wPM7v/M73z8AAAA/OAEAAAAAAAABQxkAAL4BAAAUmYbtZnneP8DzO7/zO98/AAAAP1cBAAAAAAAAAUQZAAC+AQAAFJmG7WZ53j+A9Vd/9VffPwAAAD9nAQAAAAAAAAFFGQAAvgEAAAp8cfWDjt4/gPVXf/VX3z8AAAA/ZwEAAAAAAAABRhkAAL4BAAAEX1z9oKPeP4D1V3/1V98/AAAAP2cBAAAAAAAAAUcZAAC+AQAA/EFHBb643j+A9Vd/9VffPwAAAD+MAQAAAAAAAAFIGQAAvgEAAPQkMg3bzd4/QPdzP/dz3z8AAAA/jAEAAAAAAAABSRkAAL4BAADsBx0V+OLeP0D3cz/3c98/AAAAP7sBAAAAAAAAAUoZAAC+AQAApAJfXP2g3z+A53d+53fePwAAAD8AAAAAAAAAAAFLGQAAvgEAAKQCX1z9oN8/QOmTPumT3j8AAAA/HwAAAAAAAAABTBkAAL4BAACkAl9c/aDfPwDrr/7qr94/AAAAPy8AAAAAAAAAAU0ZAAC+AQAApAJfXP2g3z/A7Mu+7MvePwAAAD8vAAAAAAAAAAFOGQAAvgEAAKQCX1z9oN8/gO7nfu7n3j8AAAA/LwAAAAAAAAABTxkAAL4BAACkAl9c/aDfP0DwAz/wA98/AAAAPy8AAAAAAAAAAVAZAAC+AQAApAJfXP2g3z/A8zu/8zvfPwAAAD8+AAAAAAAAAAFRGQAAvgEAAKQCX1z9oN8/QPdzP/dz3z8AAAA/PgAAAAAAAAABUhkAAL4BAACc5UlkGrbfP8D6q7/6q98/AAAAPz4AAAAAAAAAAVMZAAC+AQAAlMg0bDfL3z9A/uM//uPfPwAAAD8+AAAAAAAAAAFUGQAAvgEAAJTINGw3y98/AAAAAAAA4D8AAAA/TgAAAAAAAAABVRkAAL4BAACMqx90VODfP8ABHMABHOA/AAAAP04AAAAAAAAAAVYZAAC+AQAAjKsfdFTg3z+gAiqgAirgPwAAAD9OAAAAAAAAAAFXGQAAvgEAAIyrH3RU4N8/gAM4gAM44D8AAAA/XgAAAAAAAAABWBkAAL4BAACMqx90VODfP2EERmAERuA/AAAAP14AAAAAAAAAAVkZAAC+AQAAjKsfdFTg3z9BBVRABVTgPwAAAD9eAAAAAAAAAAFaGQAAvgEAAISOCnxx9d8/IQZiIAZi4D8AAAA/XgAAAAAAAAABWxkAAL4BAACEjgp8cfXfPwEHcAAHcOA/AAAAP20AAAAAAAAAAVwZAAC+AQAAvrj6QUcF4D/hB37gB37gPwAAAD9tAAAAAAAAAAFdGQAAvgEAAL64+kFHBeA/wQiMwAiM4D8AAAA/bQAAAAAAAAABXhkAAL4BAAC+uPpBRwXgP6EJmqAJmuA/AAAAP20AAAAAAAAAAV8ZAAC+AQAAOirwxdUP4D+hCZqgCZrgPwAAAD99AAAAAAAAAAFgGQAAvgEAADoq8MXVD+A/gQqogAqo4D8AAAA/fQAAAAAAAAABYRkAAL4BAAA6KvDF1Q/gP2ELtmALtuA/AAAAP40AAAAAAAAAAWIZAAC+AQAAvrj6QUcF4D9BDMRADMTgPwAAAD/TAAAAAAAAAAFjGQAAvgEAAISOCnxx9d8/QQzEQAzE4D8AAAA/0wAAAAAAAAABZBkAAL4BAACUyDRsN8vfPyEN0iAN0uA/AAAAP+MAAAAAAAAAAWUZAAC+AQAApAJfXP2g3z8hDdIgDdLgPwAAAD/jAAAAAAAAAAFmGQAAvgEAAKwfdFTgi98/IQ3SIA3S4D8AAAA/4wAAAAAAAAABZxkAAL4BAAC2PIlMw3bfPyEN0iAN0uA/AAAAP/IAAAAAAAAAAWgZAAC+AQAAvFmeRKZh3z8hDdIgDdLgPwAAAD/yAAAAAAAAAAFpGQAAvgEAAMZ2szyJTN8/IQ3SIA3S4D8AAAA/8gAAAAAAAAABahkAAL4BAADMk8g0bDffPyEN0iAN0uA/AAAAP/IAAAAAAAAAAWsZAAC+AQAA1LDdLE8i3z8hDdIgDdLgPwAAAD8CAQAAAAAAAAFsGQAAvgEAANzN8iQyDd8/IQ3SIA3S4D8AAAA/AgEAAAAAAAABbRkAAL4BAADk6gcdFfjePyEN0iAN0uA/AAAAPxIBAAAAAAAAAW4ZAAC+AQAA7AcdFfji3j8hDdIgDdLgPwAAAD8SAQAAAAAAAAFvGQAAvgEAAPQkMg3bzd4/IQ3SIA3S4D8AAAA/QAEAAAAAAAABcBkAAL4BAAD8QUcFvrjePyEN0iAN0uA/AAAAP2ABAAAAAAAAAXEZAAC+AQAABF9c/aCj3j8hDdIgDdLgPwAAAD9gAQAAAAAAAAs=</ink>
</athena>
</file>

<file path=customXml/item3.xml><?xml version="1.0" encoding="utf-8"?>
<athena xmlns="http://schemas.microsoft.com/edu/athena" version="0.1.3517.0">
  <timings duration="177697"/>
</athena>
</file>

<file path=customXml/itemProps1.xml><?xml version="1.0" encoding="utf-8"?>
<ds:datastoreItem xmlns:ds="http://schemas.openxmlformats.org/officeDocument/2006/customXml" ds:itemID="{A6EFC431-8745-46BD-AB4D-FEB0B624FFE2}">
  <ds:schemaRefs>
    <ds:schemaRef ds:uri="http://schemas.microsoft.com/edu/athena"/>
  </ds:schemaRefs>
</ds:datastoreItem>
</file>

<file path=customXml/itemProps2.xml><?xml version="1.0" encoding="utf-8"?>
<ds:datastoreItem xmlns:ds="http://schemas.openxmlformats.org/officeDocument/2006/customXml" ds:itemID="{483BC7C7-BEA6-4BB2-8554-CAB8FA39F5AD}">
  <ds:schemaRefs>
    <ds:schemaRef ds:uri="http://schemas.microsoft.com/edu/athena"/>
  </ds:schemaRefs>
</ds:datastoreItem>
</file>

<file path=customXml/itemProps3.xml><?xml version="1.0" encoding="utf-8"?>
<ds:datastoreItem xmlns:ds="http://schemas.openxmlformats.org/officeDocument/2006/customXml" ds:itemID="{A45689F2-D0B2-4AAE-9872-6B2079C6C680}">
  <ds:schemaRefs>
    <ds:schemaRef ds:uri="http://schemas.microsoft.com/edu/athen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402</Words>
  <Application>Microsoft Office PowerPoint</Application>
  <PresentationFormat>On-screen Show (4:3)</PresentationFormat>
  <Paragraphs>52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Chapter 02</vt:lpstr>
      <vt:lpstr>Relational Query Languages</vt:lpstr>
      <vt:lpstr>Relational Query Languages</vt:lpstr>
      <vt:lpstr>Relational Operations</vt:lpstr>
      <vt:lpstr>Relational Operations</vt:lpstr>
      <vt:lpstr>Selection</vt:lpstr>
      <vt:lpstr>PowerPoint Presentation</vt:lpstr>
      <vt:lpstr>Projection</vt:lpstr>
      <vt:lpstr>Natural join</vt:lpstr>
      <vt:lpstr>Natural join</vt:lpstr>
      <vt:lpstr>Cartesian product</vt:lpstr>
      <vt:lpstr>Cartesian product</vt:lpstr>
      <vt:lpstr>Set Operations</vt:lpstr>
      <vt:lpstr>Example</vt:lpstr>
      <vt:lpstr>End of the lecture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01</dc:title>
  <dc:creator>admin</dc:creator>
  <cp:lastModifiedBy>eng.samer2011@hotmail.com</cp:lastModifiedBy>
  <cp:revision>290</cp:revision>
  <dcterms:created xsi:type="dcterms:W3CDTF">2006-08-16T00:00:00Z</dcterms:created>
  <dcterms:modified xsi:type="dcterms:W3CDTF">2024-08-05T08:37:31Z</dcterms:modified>
</cp:coreProperties>
</file>