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r>
              <a:rPr lang="ar-SA" b="1" dirty="0"/>
              <a:t>برنامج كاب: تعرّف إلى عالم الأعمال</a:t>
            </a:r>
            <a:br>
              <a:rPr lang="en-US" dirty="0"/>
            </a:br>
            <a:r>
              <a:rPr lang="en-US" b="1" dirty="0"/>
              <a:t>KNOW ABOUT BUSINESS (KAB)</a:t>
            </a:r>
            <a:br>
              <a:rPr lang="ar-SA" b="1" dirty="0"/>
            </a:br>
            <a:r>
              <a:rPr lang="ar-SA" b="1" dirty="0"/>
              <a:t>ريادة الأعمال (1)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6408" y="3212976"/>
            <a:ext cx="6858000" cy="1241822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أ.محمد نواف جلاد </a:t>
            </a:r>
          </a:p>
          <a:p>
            <a:r>
              <a:rPr lang="ar-SA" b="1" dirty="0">
                <a:solidFill>
                  <a:srgbClr val="FF0000"/>
                </a:solidFill>
              </a:rPr>
              <a:t>كلية فلسطين التقنية خضوري</a:t>
            </a:r>
          </a:p>
          <a:p>
            <a:r>
              <a:rPr lang="ar-SA" b="1" dirty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50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ar-SA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الموضوع (5): </a:t>
            </a:r>
            <a:r>
              <a:rPr lang="ar-SA" b="1" dirty="0">
                <a:solidFill>
                  <a:srgbClr val="FF0000"/>
                </a:solidFill>
              </a:rPr>
              <a:t>مهارات الإصغاء</a:t>
            </a:r>
            <a:br>
              <a:rPr lang="en-US" b="1" dirty="0">
                <a:solidFill>
                  <a:srgbClr val="FF0000"/>
                </a:solidFill>
              </a:rPr>
            </a:b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/>
              <a:t>   </a:t>
            </a:r>
            <a:r>
              <a:rPr lang="ar-LB" b="1" dirty="0">
                <a:solidFill>
                  <a:srgbClr val="FF0000"/>
                </a:solidFill>
              </a:rPr>
              <a:t>الأهداف التدريبية</a:t>
            </a:r>
            <a:r>
              <a:rPr lang="ar-SA" b="1" dirty="0">
                <a:solidFill>
                  <a:srgbClr val="FF0000"/>
                </a:solidFill>
              </a:rPr>
              <a:t> :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ar-LB" b="1" dirty="0"/>
              <a:t>تحديد مفهوم الإصغاء وأهميّته في عمليّة التواصل.</a:t>
            </a:r>
            <a:endParaRPr lang="ar-SA" b="1" dirty="0"/>
          </a:p>
          <a:p>
            <a:pPr lvl="1">
              <a:buNone/>
            </a:pPr>
            <a:endParaRPr lang="en-US" sz="2400" b="1" dirty="0"/>
          </a:p>
          <a:p>
            <a:pPr lvl="1"/>
            <a:r>
              <a:rPr lang="ar-LB" b="1" dirty="0"/>
              <a:t>تقييم مهارات الإصغاء لديهم ولدى الآخرين.</a:t>
            </a:r>
            <a:endParaRPr lang="ar-SA" b="1" dirty="0"/>
          </a:p>
          <a:p>
            <a:pPr lvl="1">
              <a:buNone/>
            </a:pPr>
            <a:endParaRPr lang="en-US" sz="2400" b="1" dirty="0"/>
          </a:p>
          <a:p>
            <a:pPr lvl="1"/>
            <a:r>
              <a:rPr lang="ar-LB" b="1" dirty="0"/>
              <a:t>تحديد الإجراءات الممكنة لتطوير مهارات الإصغاء.</a:t>
            </a:r>
            <a:endParaRPr lang="en-US" sz="2400" b="1" dirty="0"/>
          </a:p>
          <a:p>
            <a:pPr>
              <a:buNone/>
            </a:pPr>
            <a:endParaRPr lang="ar-SA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23-18, 4 23 18 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23-18, 4 23 58 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7266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23-18, 4 24 15 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عملية الإصغاء الفعال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LB" b="1" dirty="0"/>
              <a:t>لكي تكون مستمعاً جيّداً، عليك أن:</a:t>
            </a:r>
            <a:endParaRPr lang="ar-SA" b="1" dirty="0"/>
          </a:p>
          <a:p>
            <a:endParaRPr lang="en-US" sz="2000" dirty="0"/>
          </a:p>
          <a:p>
            <a:pPr lvl="1"/>
            <a:r>
              <a:rPr lang="ar-LB" b="1" dirty="0"/>
              <a:t>تحدّد هدف إصغائك</a:t>
            </a:r>
            <a:endParaRPr lang="ar-SA" b="1" dirty="0"/>
          </a:p>
          <a:p>
            <a:pPr lvl="1">
              <a:buNone/>
            </a:pPr>
            <a:endParaRPr lang="en-US" sz="1800" b="1" dirty="0"/>
          </a:p>
          <a:p>
            <a:pPr lvl="1"/>
            <a:r>
              <a:rPr lang="ar-LB" b="1" dirty="0"/>
              <a:t>تصغي إلى الرسالة</a:t>
            </a:r>
            <a:endParaRPr lang="ar-SA" b="1" dirty="0"/>
          </a:p>
          <a:p>
            <a:pPr lvl="1"/>
            <a:endParaRPr lang="en-US" sz="1800" b="1" dirty="0"/>
          </a:p>
          <a:p>
            <a:pPr lvl="1"/>
            <a:r>
              <a:rPr lang="ar-LB" b="1" dirty="0"/>
              <a:t>تحلل (تعالج) الرسالة</a:t>
            </a:r>
            <a:endParaRPr lang="ar-SA" b="1" dirty="0"/>
          </a:p>
          <a:p>
            <a:pPr lvl="1">
              <a:buNone/>
            </a:pPr>
            <a:endParaRPr lang="en-US" sz="1800" b="1" dirty="0"/>
          </a:p>
          <a:p>
            <a:pPr lvl="1"/>
            <a:r>
              <a:rPr lang="ar-LB" b="1" dirty="0"/>
              <a:t>تستجيب للرسالة</a:t>
            </a: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68" y="2852936"/>
            <a:ext cx="4246430" cy="28066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LB" b="1" dirty="0">
                <a:solidFill>
                  <a:srgbClr val="FF0000"/>
                </a:solidFill>
              </a:rPr>
              <a:t>إرشادات مفيدة لتطوير مهارات الإصغاء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/>
          </a:bodyPr>
          <a:lstStyle/>
          <a:p>
            <a:pPr lvl="0"/>
            <a:r>
              <a:rPr lang="ar-LB" dirty="0"/>
              <a:t>انتبه! </a:t>
            </a:r>
            <a:endParaRPr lang="en-US" dirty="0"/>
          </a:p>
          <a:p>
            <a:pPr lvl="0"/>
            <a:r>
              <a:rPr lang="ar-LB" dirty="0"/>
              <a:t>ركّز! ركّز على المتحدّث وعلى ما يقوله. </a:t>
            </a:r>
            <a:endParaRPr lang="en-US" dirty="0"/>
          </a:p>
          <a:p>
            <a:pPr lvl="0"/>
            <a:r>
              <a:rPr lang="ar-LB" dirty="0"/>
              <a:t>اترك للشخص الآخر مجالاً لإنهاء كلامه. </a:t>
            </a:r>
            <a:endParaRPr lang="en-US" dirty="0"/>
          </a:p>
          <a:p>
            <a:pPr lvl="0"/>
            <a:r>
              <a:rPr lang="ar-LB" dirty="0"/>
              <a:t>النقاط الهامة.  </a:t>
            </a:r>
            <a:endParaRPr lang="en-US" dirty="0"/>
          </a:p>
          <a:p>
            <a:pPr lvl="0"/>
            <a:r>
              <a:rPr lang="ar-LB" dirty="0"/>
              <a:t>اطرح بعض الأسئلة</a:t>
            </a:r>
            <a:r>
              <a:rPr lang="en-US" dirty="0"/>
              <a:t>.</a:t>
            </a:r>
          </a:p>
          <a:p>
            <a:pPr lvl="0"/>
            <a:r>
              <a:rPr lang="ar-LB" dirty="0"/>
              <a:t>اعطِ معلومات مرتدّة. </a:t>
            </a:r>
            <a:endParaRPr lang="en-US" dirty="0"/>
          </a:p>
          <a:p>
            <a:pPr lvl="0"/>
            <a:r>
              <a:rPr lang="ar-LB" dirty="0"/>
              <a:t>التزم الصمت. </a:t>
            </a:r>
            <a:endParaRPr lang="en-US" dirty="0"/>
          </a:p>
          <a:p>
            <a:pPr lvl="0"/>
            <a:r>
              <a:rPr lang="ar-LB" dirty="0"/>
              <a:t>التركيز على الآخرين</a:t>
            </a:r>
            <a:endParaRPr lang="en-US" dirty="0"/>
          </a:p>
          <a:p>
            <a:pPr lvl="0"/>
            <a:r>
              <a:rPr lang="ar-LB" dirty="0"/>
              <a:t>اتركهم يكونوا نجوماً. يرغب الناس في أن يتألقوا.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56992"/>
            <a:ext cx="2962275" cy="204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1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23-18, 4 24 41 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6437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55975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113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سمة Office</vt:lpstr>
      <vt:lpstr>       برنامج كاب: تعرّف إلى عالم الأعمال KNOW ABOUT BUSINESS (KAB) ريادة الأعمال (1)</vt:lpstr>
      <vt:lpstr> الموضوع (5): مهارات الإصغاء </vt:lpstr>
      <vt:lpstr>PowerPoint Presentation</vt:lpstr>
      <vt:lpstr>PowerPoint Presentation</vt:lpstr>
      <vt:lpstr>PowerPoint Presentation</vt:lpstr>
      <vt:lpstr>عملية الإصغاء الفعال</vt:lpstr>
      <vt:lpstr>إرشادات مفيدة لتطوير مهارات الإصغاء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الموضوع (5): مهارات الإصغاء </dc:title>
  <dc:creator>laptop center</dc:creator>
  <cp:lastModifiedBy>mohammad jallad PTUK</cp:lastModifiedBy>
  <cp:revision>6</cp:revision>
  <dcterms:created xsi:type="dcterms:W3CDTF">2018-07-11T13:15:39Z</dcterms:created>
  <dcterms:modified xsi:type="dcterms:W3CDTF">2021-11-21T04:19:03Z</dcterms:modified>
</cp:coreProperties>
</file>