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9" r:id="rId2"/>
    <p:sldId id="259" r:id="rId3"/>
    <p:sldId id="261" r:id="rId4"/>
    <p:sldId id="281" r:id="rId5"/>
    <p:sldId id="260" r:id="rId6"/>
    <p:sldId id="266" r:id="rId7"/>
    <p:sldId id="265" r:id="rId8"/>
    <p:sldId id="263" r:id="rId9"/>
    <p:sldId id="264" r:id="rId10"/>
    <p:sldId id="258" r:id="rId11"/>
    <p:sldId id="267" r:id="rId12"/>
    <p:sldId id="278" r:id="rId13"/>
    <p:sldId id="282" r:id="rId14"/>
    <p:sldId id="269" r:id="rId15"/>
    <p:sldId id="273" r:id="rId16"/>
    <p:sldId id="272" r:id="rId17"/>
    <p:sldId id="274" r:id="rId18"/>
    <p:sldId id="271" r:id="rId19"/>
    <p:sldId id="275" r:id="rId20"/>
    <p:sldId id="270" r:id="rId21"/>
    <p:sldId id="268" r:id="rId22"/>
    <p:sldId id="276" r:id="rId23"/>
    <p:sldId id="277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2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84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80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6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44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7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32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166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5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9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17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A98F-6108-4FFE-BDE5-2113289A2F6E}" type="datetimeFigureOut">
              <a:rPr lang="ar-SA" smtClean="0"/>
              <a:t>18/08/1445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4FC6-26FA-4592-97D1-15CA7F2C4A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6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Power electronics lab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0331" y="1782896"/>
            <a:ext cx="8229600" cy="21501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24000" dirty="0" smtClean="0"/>
          </a:p>
          <a:p>
            <a:pPr algn="l" rtl="0"/>
            <a:endParaRPr lang="en-US" sz="24000" dirty="0"/>
          </a:p>
          <a:p>
            <a:pPr algn="l" rtl="0"/>
            <a:endParaRPr lang="en-US" sz="24000" dirty="0" smtClean="0"/>
          </a:p>
          <a:p>
            <a:pPr rtl="0"/>
            <a:r>
              <a:rPr lang="en-US" sz="24000" dirty="0" smtClean="0"/>
              <a:t>Single phase</a:t>
            </a:r>
            <a:endParaRPr lang="en-US" sz="24000" dirty="0"/>
          </a:p>
          <a:p>
            <a:pPr algn="l" rtl="0"/>
            <a:r>
              <a:rPr lang="en-US" sz="24000" dirty="0" smtClean="0"/>
              <a:t>Uncontrolled rectifier</a:t>
            </a:r>
          </a:p>
          <a:p>
            <a:pPr algn="l" rtl="0"/>
            <a:endParaRPr lang="en-US" sz="29500" dirty="0"/>
          </a:p>
          <a:p>
            <a:pPr algn="r" rtl="0"/>
            <a:r>
              <a:rPr lang="en-US" sz="16000" dirty="0" err="1" smtClean="0"/>
              <a:t>Eng</a:t>
            </a:r>
            <a:r>
              <a:rPr lang="en-US" sz="16000" dirty="0" smtClean="0"/>
              <a:t> :</a:t>
            </a:r>
            <a:r>
              <a:rPr lang="en-US" sz="16000" dirty="0" err="1" smtClean="0"/>
              <a:t>Eman</a:t>
            </a:r>
            <a:r>
              <a:rPr lang="en-US" sz="16000" dirty="0" smtClean="0"/>
              <a:t> Abu Hany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36904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2154"/>
            <a:ext cx="83529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28750"/>
            <a:ext cx="7696200" cy="43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9288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eewheeling Diode Working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1" y="448590"/>
            <a:ext cx="3667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reewheeling Diode Working Principl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8997"/>
            <a:ext cx="3714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148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776864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7"/>
            <a:ext cx="7488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208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4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208912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5627" y="4869160"/>
            <a:ext cx="338437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err="1" smtClean="0"/>
              <a:t>I</a:t>
            </a:r>
            <a:r>
              <a:rPr lang="en-US" dirty="0" err="1" smtClean="0"/>
              <a:t>savg</a:t>
            </a:r>
            <a:r>
              <a:rPr lang="en-US" sz="3600" dirty="0" smtClean="0"/>
              <a:t>=0</a:t>
            </a:r>
          </a:p>
          <a:p>
            <a:pPr algn="l"/>
            <a:r>
              <a:rPr lang="en-US" sz="3600" dirty="0" err="1" smtClean="0"/>
              <a:t>I</a:t>
            </a:r>
            <a:r>
              <a:rPr lang="en-US" dirty="0" err="1" smtClean="0"/>
              <a:t>srms</a:t>
            </a:r>
            <a:r>
              <a:rPr lang="en-US" sz="3600" dirty="0" smtClean="0"/>
              <a:t>= </a:t>
            </a:r>
            <a:r>
              <a:rPr lang="en-US" sz="3600" dirty="0" err="1" smtClean="0"/>
              <a:t>I</a:t>
            </a:r>
            <a:r>
              <a:rPr lang="en-US" dirty="0" err="1" smtClean="0"/>
              <a:t>orms</a:t>
            </a:r>
            <a:r>
              <a:rPr lang="en-US" dirty="0" smtClean="0"/>
              <a:t>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60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2696"/>
            <a:ext cx="78488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9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208912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4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5" y="764704"/>
            <a:ext cx="833658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48680"/>
            <a:ext cx="80581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08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9" y="939123"/>
            <a:ext cx="88924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2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89248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8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52500"/>
            <a:ext cx="8531100" cy="55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Phase Uncontrolled Rectifier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>
                <a:cs typeface="+mj-cs"/>
              </a:rPr>
              <a:t>1- the Uncontrolled single - pulse Mid – point circuit </a:t>
            </a:r>
            <a:r>
              <a:rPr lang="en-US" sz="4400" dirty="0" smtClean="0">
                <a:cs typeface="+mj-cs"/>
              </a:rPr>
              <a:t>M1U </a:t>
            </a:r>
            <a:endParaRPr lang="en-US" sz="4400" dirty="0" smtClean="0">
              <a:cs typeface="+mj-cs"/>
            </a:endParaRPr>
          </a:p>
          <a:p>
            <a:pPr algn="l" rtl="0"/>
            <a:endParaRPr lang="en-US" sz="4400" dirty="0" smtClean="0">
              <a:cs typeface="+mj-cs"/>
            </a:endParaRPr>
          </a:p>
          <a:p>
            <a:pPr algn="l" rtl="0"/>
            <a:r>
              <a:rPr lang="en-US" sz="4400" dirty="0" smtClean="0">
                <a:cs typeface="+mj-cs"/>
              </a:rPr>
              <a:t>2- the Uncontrolled Double - pulse Bridge Circuit B2U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29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249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539552" y="908720"/>
            <a:ext cx="79928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301208"/>
            <a:ext cx="4680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err="1" smtClean="0"/>
              <a:t>I</a:t>
            </a:r>
            <a:r>
              <a:rPr lang="en-US" sz="1400" dirty="0" err="1" smtClean="0"/>
              <a:t>orms</a:t>
            </a:r>
            <a:r>
              <a:rPr lang="en-US" sz="3600" dirty="0" smtClean="0"/>
              <a:t> =? </a:t>
            </a:r>
            <a:r>
              <a:rPr lang="en-US" sz="3600" dirty="0" err="1" smtClean="0"/>
              <a:t>V</a:t>
            </a:r>
            <a:r>
              <a:rPr lang="en-US" dirty="0" err="1" smtClean="0"/>
              <a:t>orms</a:t>
            </a:r>
            <a:r>
              <a:rPr lang="en-US" sz="3600" dirty="0" smtClean="0"/>
              <a:t>/R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740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44</Words>
  <Application>Microsoft Office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 Power electronics lab</vt:lpstr>
      <vt:lpstr>PowerPoint Presentation</vt:lpstr>
      <vt:lpstr>PowerPoint Presentation</vt:lpstr>
      <vt:lpstr>Single Phase Uncontrolled Rectifier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hp 250</cp:lastModifiedBy>
  <cp:revision>14</cp:revision>
  <dcterms:created xsi:type="dcterms:W3CDTF">2023-10-12T07:37:56Z</dcterms:created>
  <dcterms:modified xsi:type="dcterms:W3CDTF">2024-02-27T20:32:09Z</dcterms:modified>
</cp:coreProperties>
</file>