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CC654-4009-400D-B6D9-64D58F360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378212-06BE-4F0F-906F-6E347EA5B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B00AA-9C43-4848-BB3F-8E5B7BB3A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EE81-3145-4492-831A-6C597560F7D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B00F2-AC8C-479A-88C6-EE8191CC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E25A3-DBD2-4800-8D25-AC6A75F7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E4DA-FC7B-449F-839A-13BBF4D7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EE5BC-672E-48B2-8971-E2B3982D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B0E460-4F36-4317-929F-B9A5F29D0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0B139-BC55-4721-AFF5-C70B86C2C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EE81-3145-4492-831A-6C597560F7D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F478-E9C3-46FA-B349-F5F9D3C48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BD7FC-980E-4561-A82B-6496AC84F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E4DA-FC7B-449F-839A-13BBF4D7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6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B550B0-63C4-4886-B38A-7591CB2DEF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CFF4B-011F-439F-ACDD-42AD6C1B4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A356C-86A1-4FF8-969C-E737FD228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EE81-3145-4492-831A-6C597560F7D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29740-0B3C-4B82-AAB8-9C933968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12425-D8AA-4CC4-B748-299FC25FC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E4DA-FC7B-449F-839A-13BBF4D7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0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61ED-E28C-4470-AA40-A8C3A665B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E34D3-00F5-4488-82FD-7F6E42EE7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C0F24-60B3-4A3A-9B09-1DAF1C269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EE81-3145-4492-831A-6C597560F7D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E81BB-B6B8-410A-AF5A-B15B197CC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084DA-6DB9-4E09-A9B5-97668AC7F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E4DA-FC7B-449F-839A-13BBF4D7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9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09049-5E41-4F08-AB5B-13B18FE17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925EC-0C7C-4028-A8FC-FFA973634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EBF77-E036-4D44-9BB8-45441BF0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EE81-3145-4492-831A-6C597560F7D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8FC5F-F572-4599-B1EF-1F80C536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9722B-7D8F-4831-B421-396C46A99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E4DA-FC7B-449F-839A-13BBF4D7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B395C-22A6-48B4-BC19-9175439DA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5BEEA-2265-4959-AD45-FA731509F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A2AA30-6576-4D81-93BE-3782FC293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0DE8C-B618-43FB-831A-04CF78B58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EE81-3145-4492-831A-6C597560F7D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4503C-2260-4DDD-9B6E-A7E001A35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5EE07-0814-4AB3-9259-D1702D91E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E4DA-FC7B-449F-839A-13BBF4D7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9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BBC03-1294-4B27-9009-70966AA58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D0813-418F-4458-A9BA-1ABFD965F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C72E9-2916-4A16-8082-EA0ED597F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0A03BC-7400-4CD0-9A79-DA7FC6C58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5DB6AF-479B-4734-B472-A119E28F5E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32DD87-67EB-4A86-8CC0-C1B67D2F4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EE81-3145-4492-831A-6C597560F7D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1B2D13-D2B7-4582-8C88-03FB0BA31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4B91BE-69DD-414E-9DB3-2822809D5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E4DA-FC7B-449F-839A-13BBF4D7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2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6DB5D-5F0F-4C3B-93A8-E2F76EE87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24C3B-E20C-4D06-A548-5C7A3B35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EE81-3145-4492-831A-6C597560F7D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EF640-F43C-4986-8153-4A8D73A8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DD38B-455D-4B36-A00E-25A0E5E56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E4DA-FC7B-449F-839A-13BBF4D7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7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28F6D5-C63C-490B-AD6F-6DDCE77A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EE81-3145-4492-831A-6C597560F7D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C7B458-C99E-4F30-B862-B282D0983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B83D4-A0C0-45F7-A34A-756EF8AC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E4DA-FC7B-449F-839A-13BBF4D7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6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CA64-1DB0-4855-8AAB-14C29EC58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2FA63-DD8A-4168-A3DF-CBBB09FE8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D8CC3-D103-46F4-BDDE-ED5D58812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59EC4-0BD5-458A-AEB4-64EA7CFCC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EE81-3145-4492-831A-6C597560F7D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D9DF6-40A0-4F79-A55D-CC45E1737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9F4F2-6068-4D65-AA8C-E9E54AEE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E4DA-FC7B-449F-839A-13BBF4D7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7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807F9-D3AE-4F58-B09C-029868014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F16E2D-12DC-4CFE-9D19-1A1D55AE05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D1BD9-6C21-4341-A2FD-904563BD7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9AF2B-2B36-4991-B8AB-C4F5DE550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EE81-3145-4492-831A-6C597560F7D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42C8F-CFD5-443C-8FE0-34C2F2E2D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6CDB8-437E-4269-B93F-5B48DDECE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E4DA-FC7B-449F-839A-13BBF4D7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0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C30A44-9478-403D-98FC-BA6E69A19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152E8-8495-4DC4-9A8A-905B3162C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F8654-185F-448E-9405-515B0CD96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4EE81-3145-4492-831A-6C597560F7D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32BFF-4F97-445E-B3D6-A5DD1AF794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D83BB-5982-491F-91FC-D18D707B34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6E4DA-FC7B-449F-839A-13BBF4D7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7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10C6-817A-4072-8BA1-ADA2A82244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Abstraction</a:t>
            </a:r>
          </a:p>
        </p:txBody>
      </p:sp>
    </p:spTree>
    <p:extLst>
      <p:ext uri="{BB962C8B-B14F-4D97-AF65-F5344CB8AC3E}">
        <p14:creationId xmlns:p14="http://schemas.microsoft.com/office/powerpoint/2010/main" val="477484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502ECF-5496-46E5-BD96-6563FFCC1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690562"/>
            <a:ext cx="1002030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22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EB18B4-C79C-413F-BD04-07071D122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46" y="1069872"/>
            <a:ext cx="10048875" cy="1866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4980B8-677A-4D0F-A06F-C8A27E968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" y="3510116"/>
            <a:ext cx="107727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31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791236-E6A3-4E81-BB3A-A5E55E054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9266"/>
            <a:ext cx="6115050" cy="3838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F7E3D8-8928-4F3A-A727-11B05BA48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075" y="1209266"/>
            <a:ext cx="625792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34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ECBF0B-73CE-4CE2-A5EE-36F142B0D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840197"/>
            <a:ext cx="1020127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71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FFA66D-3D5F-44D0-9912-3FD21311D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652462"/>
            <a:ext cx="1020127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70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5DD117-83DF-4F8D-ABD8-206AB2329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7" y="733425"/>
            <a:ext cx="9420225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36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86FBCE-3723-4251-AC38-75F9FE87D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628650"/>
            <a:ext cx="860107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87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6CB848-6B52-460A-89B4-C9728FBF5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623887"/>
            <a:ext cx="1023937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8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B6D1B7-5EB6-4A32-A14E-1632DB515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48" y="710688"/>
            <a:ext cx="105156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40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0FE6D3-B43D-4FCA-ACD3-73CABC702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857250"/>
            <a:ext cx="99441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79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286138-D9BF-4DDC-8987-77C556613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1865" y="4429458"/>
            <a:ext cx="5534025" cy="1857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2ACA89-D8AB-4FE8-94DD-41A97F0B0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912" y="365125"/>
            <a:ext cx="978217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81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F61902-CB20-49F8-87A2-AC8F354E6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1700212"/>
            <a:ext cx="98107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1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D3F94E-735B-488B-B20E-B7928E8F0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550606"/>
            <a:ext cx="99441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0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D1B38B-5543-44C3-A894-EDC4BE545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619125"/>
            <a:ext cx="919162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26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60F2AA-6DFB-483F-8DED-CF76F9CB8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1500187"/>
            <a:ext cx="945832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96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76A799-AED9-4D9C-BBC2-CA66155CC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978155"/>
            <a:ext cx="969645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85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</Words>
  <Application>Microsoft Office PowerPoint</Application>
  <PresentationFormat>Widescreen</PresentationFormat>
  <Paragraphs>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Abstraction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20</cp:revision>
  <dcterms:created xsi:type="dcterms:W3CDTF">2023-12-05T03:59:13Z</dcterms:created>
  <dcterms:modified xsi:type="dcterms:W3CDTF">2023-12-05T05:33:37Z</dcterms:modified>
</cp:coreProperties>
</file>