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FB77-02DA-451B-8CEA-91E19D4C16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5528-6A40-4309-8BD6-810489819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48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FB77-02DA-451B-8CEA-91E19D4C16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5528-6A40-4309-8BD6-810489819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7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FB77-02DA-451B-8CEA-91E19D4C16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5528-6A40-4309-8BD6-810489819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0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FB77-02DA-451B-8CEA-91E19D4C16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5528-6A40-4309-8BD6-810489819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25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FB77-02DA-451B-8CEA-91E19D4C16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5528-6A40-4309-8BD6-810489819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2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FB77-02DA-451B-8CEA-91E19D4C16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5528-6A40-4309-8BD6-810489819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37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FB77-02DA-451B-8CEA-91E19D4C16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5528-6A40-4309-8BD6-810489819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25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FB77-02DA-451B-8CEA-91E19D4C16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5528-6A40-4309-8BD6-810489819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502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FB77-02DA-451B-8CEA-91E19D4C16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5528-6A40-4309-8BD6-810489819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449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FB77-02DA-451B-8CEA-91E19D4C16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5528-6A40-4309-8BD6-810489819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6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FB77-02DA-451B-8CEA-91E19D4C16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B5528-6A40-4309-8BD6-810489819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22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EFB77-02DA-451B-8CEA-91E19D4C16E1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B5528-6A40-4309-8BD6-810489819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23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dmin\AppData\Local\Temp\Rar$DIa4964.31279\طبعة تجريبية_pages-to-jpg-007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781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086600" y="0"/>
            <a:ext cx="2057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اهمية الذكاء الاجتماعي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7239000" y="718996"/>
            <a:ext cx="1066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السلوك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010400" y="1633396"/>
            <a:ext cx="11430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الحالة النفسية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741783" y="3358835"/>
            <a:ext cx="1219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المهارات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10200" y="4206089"/>
            <a:ext cx="104341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الانتماء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865106" y="5095592"/>
            <a:ext cx="1371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الشخصية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137372" y="6096000"/>
            <a:ext cx="1195435" cy="8597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ادارة التحديات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990600" y="5943600"/>
            <a:ext cx="114677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العلاقات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-3772" y="5486400"/>
            <a:ext cx="11430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التعاطف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62025" y="-1378673"/>
            <a:ext cx="7143750" cy="952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32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13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admin</dc:creator>
  <cp:lastModifiedBy>EASY LIFE</cp:lastModifiedBy>
  <cp:revision>6</cp:revision>
  <dcterms:created xsi:type="dcterms:W3CDTF">2020-07-18T12:22:28Z</dcterms:created>
  <dcterms:modified xsi:type="dcterms:W3CDTF">2020-11-19T16:57:56Z</dcterms:modified>
</cp:coreProperties>
</file>