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59" r:id="rId6"/>
    <p:sldId id="260" r:id="rId7"/>
    <p:sldId id="262" r:id="rId8"/>
  </p:sldIdLst>
  <p:sldSz cx="12192000" cy="6858000"/>
  <p:notesSz cx="6858000" cy="9144000"/>
  <p:defaultTextStyle>
    <a:defPPr>
      <a:defRPr lang="ar-P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B0068D8-5EE8-6909-8D84-461185574DED}"/>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PS"/>
          </a:p>
        </p:txBody>
      </p:sp>
      <p:sp>
        <p:nvSpPr>
          <p:cNvPr id="3" name="عنوان فرعي 2">
            <a:extLst>
              <a:ext uri="{FF2B5EF4-FFF2-40B4-BE49-F238E27FC236}">
                <a16:creationId xmlns:a16="http://schemas.microsoft.com/office/drawing/2014/main" id="{F78AAAE5-9BBC-737E-26CC-8BF69485FC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PS"/>
          </a:p>
        </p:txBody>
      </p:sp>
      <p:sp>
        <p:nvSpPr>
          <p:cNvPr id="4" name="عنصر نائب للتاريخ 3">
            <a:extLst>
              <a:ext uri="{FF2B5EF4-FFF2-40B4-BE49-F238E27FC236}">
                <a16:creationId xmlns:a16="http://schemas.microsoft.com/office/drawing/2014/main" id="{442C3CCE-999B-A7C9-A509-2D85E209318F}"/>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D74EF1A5-62A2-F973-29F9-A74FCD4C6C43}"/>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71CEAD56-C617-CC2A-852D-9AE5933D5D35}"/>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184655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2FAB0D5-0424-9270-1C7C-8932D03BDE97}"/>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عنوان العمودي 2">
            <a:extLst>
              <a:ext uri="{FF2B5EF4-FFF2-40B4-BE49-F238E27FC236}">
                <a16:creationId xmlns:a16="http://schemas.microsoft.com/office/drawing/2014/main" id="{0B8E4EBF-E9C0-4E10-FB01-0F695665BF73}"/>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F91CF0CF-DE53-0BA5-98D7-5B8FD7D218EF}"/>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0899E21F-6230-5B0C-8285-BF25887CCD61}"/>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DDEBF95E-FF96-452C-5414-39BFD2E135A8}"/>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100816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F1BF13CB-E623-3F6D-FB91-8F1A0754CAD7}"/>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PS"/>
          </a:p>
        </p:txBody>
      </p:sp>
      <p:sp>
        <p:nvSpPr>
          <p:cNvPr id="3" name="عنصر نائب للعنوان العمودي 2">
            <a:extLst>
              <a:ext uri="{FF2B5EF4-FFF2-40B4-BE49-F238E27FC236}">
                <a16:creationId xmlns:a16="http://schemas.microsoft.com/office/drawing/2014/main" id="{6C3C5A11-BD18-1474-E977-BEB3B8AAFA04}"/>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0E6657C4-2395-ECFC-B8F4-5B02404AB266}"/>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6E9F4649-24F7-CEDE-999F-30029D64BC24}"/>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1526E6B8-63DE-9C8E-521F-4029476D73C7}"/>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1458773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02E9252-F794-DD2D-3AAD-8ABBCFE69CAC}"/>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A2FC306B-B8DD-8994-30F1-64C80E2B238F}"/>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6A17287D-93A7-A608-8DF5-EF079AF5571F}"/>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41476C0C-FF1D-C6CD-88F7-EAF999736CB1}"/>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E626960B-8958-DD20-AB42-BB00ADB4A9E0}"/>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2712975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3ACC044-372A-B9B9-A928-9612668E7808}"/>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A445DDB0-9C57-5344-3E65-FA9B941369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DD407BD1-CEDC-9226-E924-53497F906509}"/>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2E3825F4-E6B0-A2B5-52C9-B97E3EE8C9A3}"/>
              </a:ext>
            </a:extLst>
          </p:cNvPr>
          <p:cNvSpPr>
            <a:spLocks noGrp="1"/>
          </p:cNvSpPr>
          <p:nvPr>
            <p:ph type="ftr" sz="quarter" idx="11"/>
          </p:nvPr>
        </p:nvSpPr>
        <p:spPr/>
        <p:txBody>
          <a:bodyPr/>
          <a:lstStyle/>
          <a:p>
            <a:endParaRPr lang="ar-PS"/>
          </a:p>
        </p:txBody>
      </p:sp>
      <p:sp>
        <p:nvSpPr>
          <p:cNvPr id="6" name="عنصر نائب لرقم الشريحة 5">
            <a:extLst>
              <a:ext uri="{FF2B5EF4-FFF2-40B4-BE49-F238E27FC236}">
                <a16:creationId xmlns:a16="http://schemas.microsoft.com/office/drawing/2014/main" id="{31CB1A7D-0E2A-8A98-3FB2-66A1D333AEE9}"/>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1308640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120B332-443A-2D53-98B4-093071A292D2}"/>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BD1C6209-5870-1610-FFD3-D11652C997C8}"/>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محتوى 3">
            <a:extLst>
              <a:ext uri="{FF2B5EF4-FFF2-40B4-BE49-F238E27FC236}">
                <a16:creationId xmlns:a16="http://schemas.microsoft.com/office/drawing/2014/main" id="{AC464955-18BF-3ADA-21C0-E725BAD04569}"/>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5" name="عنصر نائب للتاريخ 4">
            <a:extLst>
              <a:ext uri="{FF2B5EF4-FFF2-40B4-BE49-F238E27FC236}">
                <a16:creationId xmlns:a16="http://schemas.microsoft.com/office/drawing/2014/main" id="{5844ED88-0DB0-5E80-7B2C-738121E1503F}"/>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6" name="عنصر نائب للتذييل 5">
            <a:extLst>
              <a:ext uri="{FF2B5EF4-FFF2-40B4-BE49-F238E27FC236}">
                <a16:creationId xmlns:a16="http://schemas.microsoft.com/office/drawing/2014/main" id="{78246905-898F-F851-E509-E8E08334EF07}"/>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60BF79CB-0152-0846-D8DD-0617A9544D07}"/>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31213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75EC0DE-EEC2-300B-10D3-38CC5DA93232}"/>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F89CB0CD-584F-CE5A-6EDA-849BA4D781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611C586E-66A6-5768-F18E-6B2B9424A96F}"/>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5" name="عنصر نائب للنص 4">
            <a:extLst>
              <a:ext uri="{FF2B5EF4-FFF2-40B4-BE49-F238E27FC236}">
                <a16:creationId xmlns:a16="http://schemas.microsoft.com/office/drawing/2014/main" id="{67C8D3A6-D5AA-DFB7-1510-A36B6BA5AA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19BA18EB-72CD-DFBE-3BF9-79E51E10A9FD}"/>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7" name="عنصر نائب للتاريخ 6">
            <a:extLst>
              <a:ext uri="{FF2B5EF4-FFF2-40B4-BE49-F238E27FC236}">
                <a16:creationId xmlns:a16="http://schemas.microsoft.com/office/drawing/2014/main" id="{2462F202-1430-BD21-314D-504B8508C933}"/>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8" name="عنصر نائب للتذييل 7">
            <a:extLst>
              <a:ext uri="{FF2B5EF4-FFF2-40B4-BE49-F238E27FC236}">
                <a16:creationId xmlns:a16="http://schemas.microsoft.com/office/drawing/2014/main" id="{5B7A9414-E14A-8FC0-82A1-50639DA3EF35}"/>
              </a:ext>
            </a:extLst>
          </p:cNvPr>
          <p:cNvSpPr>
            <a:spLocks noGrp="1"/>
          </p:cNvSpPr>
          <p:nvPr>
            <p:ph type="ftr" sz="quarter" idx="11"/>
          </p:nvPr>
        </p:nvSpPr>
        <p:spPr/>
        <p:txBody>
          <a:bodyPr/>
          <a:lstStyle/>
          <a:p>
            <a:endParaRPr lang="ar-PS"/>
          </a:p>
        </p:txBody>
      </p:sp>
      <p:sp>
        <p:nvSpPr>
          <p:cNvPr id="9" name="عنصر نائب لرقم الشريحة 8">
            <a:extLst>
              <a:ext uri="{FF2B5EF4-FFF2-40B4-BE49-F238E27FC236}">
                <a16:creationId xmlns:a16="http://schemas.microsoft.com/office/drawing/2014/main" id="{AD8137E9-38CE-7344-13CF-E403EB80BC3A}"/>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3504308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A034BF8-A8AB-8CFF-08C6-4855E0640840}"/>
              </a:ext>
            </a:extLst>
          </p:cNvPr>
          <p:cNvSpPr>
            <a:spLocks noGrp="1"/>
          </p:cNvSpPr>
          <p:nvPr>
            <p:ph type="title"/>
          </p:nvPr>
        </p:nvSpPr>
        <p:spPr/>
        <p:txBody>
          <a:bodyPr/>
          <a:lstStyle/>
          <a:p>
            <a:r>
              <a:rPr lang="ar-SA"/>
              <a:t>انقر لتحرير نمط عنوان الشكل الرئيسي</a:t>
            </a:r>
            <a:endParaRPr lang="ar-PS"/>
          </a:p>
        </p:txBody>
      </p:sp>
      <p:sp>
        <p:nvSpPr>
          <p:cNvPr id="3" name="عنصر نائب للتاريخ 2">
            <a:extLst>
              <a:ext uri="{FF2B5EF4-FFF2-40B4-BE49-F238E27FC236}">
                <a16:creationId xmlns:a16="http://schemas.microsoft.com/office/drawing/2014/main" id="{4BCAEB63-2915-F3F7-D98C-93345C0C9276}"/>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4" name="عنصر نائب للتذييل 3">
            <a:extLst>
              <a:ext uri="{FF2B5EF4-FFF2-40B4-BE49-F238E27FC236}">
                <a16:creationId xmlns:a16="http://schemas.microsoft.com/office/drawing/2014/main" id="{6907E568-B471-6E3A-F912-DCFB3B5A9ECB}"/>
              </a:ext>
            </a:extLst>
          </p:cNvPr>
          <p:cNvSpPr>
            <a:spLocks noGrp="1"/>
          </p:cNvSpPr>
          <p:nvPr>
            <p:ph type="ftr" sz="quarter" idx="11"/>
          </p:nvPr>
        </p:nvSpPr>
        <p:spPr/>
        <p:txBody>
          <a:bodyPr/>
          <a:lstStyle/>
          <a:p>
            <a:endParaRPr lang="ar-PS"/>
          </a:p>
        </p:txBody>
      </p:sp>
      <p:sp>
        <p:nvSpPr>
          <p:cNvPr id="5" name="عنصر نائب لرقم الشريحة 4">
            <a:extLst>
              <a:ext uri="{FF2B5EF4-FFF2-40B4-BE49-F238E27FC236}">
                <a16:creationId xmlns:a16="http://schemas.microsoft.com/office/drawing/2014/main" id="{84A91EF6-2CAE-ED6A-4302-57D9FDD05EBD}"/>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120389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D3A88A6-184D-C464-A001-1E7955537F63}"/>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3" name="عنصر نائب للتذييل 2">
            <a:extLst>
              <a:ext uri="{FF2B5EF4-FFF2-40B4-BE49-F238E27FC236}">
                <a16:creationId xmlns:a16="http://schemas.microsoft.com/office/drawing/2014/main" id="{9196810F-E8FE-1D85-C257-EEF963F0EBFB}"/>
              </a:ext>
            </a:extLst>
          </p:cNvPr>
          <p:cNvSpPr>
            <a:spLocks noGrp="1"/>
          </p:cNvSpPr>
          <p:nvPr>
            <p:ph type="ftr" sz="quarter" idx="11"/>
          </p:nvPr>
        </p:nvSpPr>
        <p:spPr/>
        <p:txBody>
          <a:bodyPr/>
          <a:lstStyle/>
          <a:p>
            <a:endParaRPr lang="ar-PS"/>
          </a:p>
        </p:txBody>
      </p:sp>
      <p:sp>
        <p:nvSpPr>
          <p:cNvPr id="4" name="عنصر نائب لرقم الشريحة 3">
            <a:extLst>
              <a:ext uri="{FF2B5EF4-FFF2-40B4-BE49-F238E27FC236}">
                <a16:creationId xmlns:a16="http://schemas.microsoft.com/office/drawing/2014/main" id="{4578F3DB-C2C0-E0CF-C597-F20115E2C4AA}"/>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343910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FE19CC8-0B22-A40C-9E85-62823D6EC947}"/>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PS"/>
          </a:p>
        </p:txBody>
      </p:sp>
      <p:sp>
        <p:nvSpPr>
          <p:cNvPr id="3" name="عنصر نائب للمحتوى 2">
            <a:extLst>
              <a:ext uri="{FF2B5EF4-FFF2-40B4-BE49-F238E27FC236}">
                <a16:creationId xmlns:a16="http://schemas.microsoft.com/office/drawing/2014/main" id="{2D341F39-2E1C-2F49-F12C-E54A9B1373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نص 3">
            <a:extLst>
              <a:ext uri="{FF2B5EF4-FFF2-40B4-BE49-F238E27FC236}">
                <a16:creationId xmlns:a16="http://schemas.microsoft.com/office/drawing/2014/main" id="{A38103AC-3990-4903-0F87-B2E71AF5F2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2E656698-08D6-8289-04A2-0FFE343221C9}"/>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6" name="عنصر نائب للتذييل 5">
            <a:extLst>
              <a:ext uri="{FF2B5EF4-FFF2-40B4-BE49-F238E27FC236}">
                <a16:creationId xmlns:a16="http://schemas.microsoft.com/office/drawing/2014/main" id="{D5583F79-C128-9A09-410B-03DAB3D4311D}"/>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A3A61FD8-8592-2C7D-C9C1-2802FE841D70}"/>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4269937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1B3EB44-03DC-1668-8FDF-5FF44CDFD91C}"/>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PS"/>
          </a:p>
        </p:txBody>
      </p:sp>
      <p:sp>
        <p:nvSpPr>
          <p:cNvPr id="3" name="عنصر نائب للصورة 2">
            <a:extLst>
              <a:ext uri="{FF2B5EF4-FFF2-40B4-BE49-F238E27FC236}">
                <a16:creationId xmlns:a16="http://schemas.microsoft.com/office/drawing/2014/main" id="{B29F184C-4841-864D-F319-58E8A193E3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PS"/>
          </a:p>
        </p:txBody>
      </p:sp>
      <p:sp>
        <p:nvSpPr>
          <p:cNvPr id="4" name="عنصر نائب للنص 3">
            <a:extLst>
              <a:ext uri="{FF2B5EF4-FFF2-40B4-BE49-F238E27FC236}">
                <a16:creationId xmlns:a16="http://schemas.microsoft.com/office/drawing/2014/main" id="{2B287BA8-9120-1C8E-A83C-8E34739BAB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5652A7C-BE14-2E30-3276-402B8492AE88}"/>
              </a:ext>
            </a:extLst>
          </p:cNvPr>
          <p:cNvSpPr>
            <a:spLocks noGrp="1"/>
          </p:cNvSpPr>
          <p:nvPr>
            <p:ph type="dt" sz="half" idx="10"/>
          </p:nvPr>
        </p:nvSpPr>
        <p:spPr/>
        <p:txBody>
          <a:bodyPr/>
          <a:lstStyle/>
          <a:p>
            <a:fld id="{D63BA29A-EFAD-4177-8D5D-E71A61B61160}" type="datetimeFigureOut">
              <a:rPr lang="ar-PS" smtClean="0"/>
              <a:t>19/8/2024</a:t>
            </a:fld>
            <a:endParaRPr lang="ar-PS"/>
          </a:p>
        </p:txBody>
      </p:sp>
      <p:sp>
        <p:nvSpPr>
          <p:cNvPr id="6" name="عنصر نائب للتذييل 5">
            <a:extLst>
              <a:ext uri="{FF2B5EF4-FFF2-40B4-BE49-F238E27FC236}">
                <a16:creationId xmlns:a16="http://schemas.microsoft.com/office/drawing/2014/main" id="{B26A5D83-D8B5-0C95-C762-A91B0F4A18A4}"/>
              </a:ext>
            </a:extLst>
          </p:cNvPr>
          <p:cNvSpPr>
            <a:spLocks noGrp="1"/>
          </p:cNvSpPr>
          <p:nvPr>
            <p:ph type="ftr" sz="quarter" idx="11"/>
          </p:nvPr>
        </p:nvSpPr>
        <p:spPr/>
        <p:txBody>
          <a:bodyPr/>
          <a:lstStyle/>
          <a:p>
            <a:endParaRPr lang="ar-PS"/>
          </a:p>
        </p:txBody>
      </p:sp>
      <p:sp>
        <p:nvSpPr>
          <p:cNvPr id="7" name="عنصر نائب لرقم الشريحة 6">
            <a:extLst>
              <a:ext uri="{FF2B5EF4-FFF2-40B4-BE49-F238E27FC236}">
                <a16:creationId xmlns:a16="http://schemas.microsoft.com/office/drawing/2014/main" id="{72D207EC-F035-754F-D055-43A5DF412028}"/>
              </a:ext>
            </a:extLst>
          </p:cNvPr>
          <p:cNvSpPr>
            <a:spLocks noGrp="1"/>
          </p:cNvSpPr>
          <p:nvPr>
            <p:ph type="sldNum" sz="quarter" idx="12"/>
          </p:nvPr>
        </p:nvSpPr>
        <p:spPr/>
        <p:txBody>
          <a:bodyPr/>
          <a:lstStyle/>
          <a:p>
            <a:fld id="{45669CD7-72DC-4DEB-8A1E-99D3147078D9}" type="slidenum">
              <a:rPr lang="ar-PS" smtClean="0"/>
              <a:t>‹#›</a:t>
            </a:fld>
            <a:endParaRPr lang="ar-PS"/>
          </a:p>
        </p:txBody>
      </p:sp>
    </p:spTree>
    <p:extLst>
      <p:ext uri="{BB962C8B-B14F-4D97-AF65-F5344CB8AC3E}">
        <p14:creationId xmlns:p14="http://schemas.microsoft.com/office/powerpoint/2010/main" val="2792742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7B1AEAF1-FD25-4947-4EEC-D5268BBDFFC6}"/>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PS"/>
          </a:p>
        </p:txBody>
      </p:sp>
      <p:sp>
        <p:nvSpPr>
          <p:cNvPr id="3" name="عنصر نائب للنص 2">
            <a:extLst>
              <a:ext uri="{FF2B5EF4-FFF2-40B4-BE49-F238E27FC236}">
                <a16:creationId xmlns:a16="http://schemas.microsoft.com/office/drawing/2014/main" id="{F87AFA4B-3D2D-82AA-403A-F4103B5E41AD}"/>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PS"/>
          </a:p>
        </p:txBody>
      </p:sp>
      <p:sp>
        <p:nvSpPr>
          <p:cNvPr id="4" name="عنصر نائب للتاريخ 3">
            <a:extLst>
              <a:ext uri="{FF2B5EF4-FFF2-40B4-BE49-F238E27FC236}">
                <a16:creationId xmlns:a16="http://schemas.microsoft.com/office/drawing/2014/main" id="{424BC882-2DD5-1F0F-AAD9-13E8908209DE}"/>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63BA29A-EFAD-4177-8D5D-E71A61B61160}" type="datetimeFigureOut">
              <a:rPr lang="ar-PS" smtClean="0"/>
              <a:t>19/8/2024</a:t>
            </a:fld>
            <a:endParaRPr lang="ar-PS"/>
          </a:p>
        </p:txBody>
      </p:sp>
      <p:sp>
        <p:nvSpPr>
          <p:cNvPr id="5" name="عنصر نائب للتذييل 4">
            <a:extLst>
              <a:ext uri="{FF2B5EF4-FFF2-40B4-BE49-F238E27FC236}">
                <a16:creationId xmlns:a16="http://schemas.microsoft.com/office/drawing/2014/main" id="{93CFC8BA-BF70-33A9-0199-53F5459AB6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PS"/>
          </a:p>
        </p:txBody>
      </p:sp>
      <p:sp>
        <p:nvSpPr>
          <p:cNvPr id="6" name="عنصر نائب لرقم الشريحة 5">
            <a:extLst>
              <a:ext uri="{FF2B5EF4-FFF2-40B4-BE49-F238E27FC236}">
                <a16:creationId xmlns:a16="http://schemas.microsoft.com/office/drawing/2014/main" id="{BD3A6F84-22F5-5A5F-DC44-102BDC6F57FE}"/>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5669CD7-72DC-4DEB-8A1E-99D3147078D9}" type="slidenum">
              <a:rPr lang="ar-PS" smtClean="0"/>
              <a:t>‹#›</a:t>
            </a:fld>
            <a:endParaRPr lang="ar-PS"/>
          </a:p>
        </p:txBody>
      </p:sp>
    </p:spTree>
    <p:extLst>
      <p:ext uri="{BB962C8B-B14F-4D97-AF65-F5344CB8AC3E}">
        <p14:creationId xmlns:p14="http://schemas.microsoft.com/office/powerpoint/2010/main" val="3609798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P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8970D80-BFBD-C271-8423-2E79E7647842}"/>
              </a:ext>
            </a:extLst>
          </p:cNvPr>
          <p:cNvSpPr>
            <a:spLocks noGrp="1"/>
          </p:cNvSpPr>
          <p:nvPr>
            <p:ph type="ctrTitle"/>
          </p:nvPr>
        </p:nvSpPr>
        <p:spPr/>
        <p:txBody>
          <a:bodyPr/>
          <a:lstStyle/>
          <a:p>
            <a:endParaRPr lang="ar-PS"/>
          </a:p>
        </p:txBody>
      </p:sp>
      <p:sp>
        <p:nvSpPr>
          <p:cNvPr id="3" name="عنوان فرعي 2">
            <a:extLst>
              <a:ext uri="{FF2B5EF4-FFF2-40B4-BE49-F238E27FC236}">
                <a16:creationId xmlns:a16="http://schemas.microsoft.com/office/drawing/2014/main" id="{23965607-2D98-762A-ADBE-CEDD37406251}"/>
              </a:ext>
            </a:extLst>
          </p:cNvPr>
          <p:cNvSpPr>
            <a:spLocks noGrp="1"/>
          </p:cNvSpPr>
          <p:nvPr>
            <p:ph type="subTitle" idx="1"/>
          </p:nvPr>
        </p:nvSpPr>
        <p:spPr/>
        <p:txBody>
          <a:bodyPr/>
          <a:lstStyle/>
          <a:p>
            <a:endParaRPr lang="ar-PS"/>
          </a:p>
        </p:txBody>
      </p:sp>
      <p:pic>
        <p:nvPicPr>
          <p:cNvPr id="5" name="صورة 4">
            <a:extLst>
              <a:ext uri="{FF2B5EF4-FFF2-40B4-BE49-F238E27FC236}">
                <a16:creationId xmlns:a16="http://schemas.microsoft.com/office/drawing/2014/main" id="{EF79B344-3C23-501B-D63D-FC2190339F29}"/>
              </a:ext>
            </a:extLst>
          </p:cNvPr>
          <p:cNvPicPr>
            <a:picLocks noChangeAspect="1"/>
          </p:cNvPicPr>
          <p:nvPr/>
        </p:nvPicPr>
        <p:blipFill>
          <a:blip r:embed="rId2"/>
          <a:stretch>
            <a:fillRect/>
          </a:stretch>
        </p:blipFill>
        <p:spPr>
          <a:xfrm>
            <a:off x="1148080" y="873443"/>
            <a:ext cx="10434320" cy="5273040"/>
          </a:xfrm>
          <a:prstGeom prst="rect">
            <a:avLst/>
          </a:prstGeom>
        </p:spPr>
      </p:pic>
    </p:spTree>
    <p:extLst>
      <p:ext uri="{BB962C8B-B14F-4D97-AF65-F5344CB8AC3E}">
        <p14:creationId xmlns:p14="http://schemas.microsoft.com/office/powerpoint/2010/main" val="9536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A87DAAC-A878-589D-920F-56BF83EDAF89}"/>
              </a:ext>
            </a:extLst>
          </p:cNvPr>
          <p:cNvSpPr>
            <a:spLocks noGrp="1"/>
          </p:cNvSpPr>
          <p:nvPr>
            <p:ph type="title"/>
          </p:nvPr>
        </p:nvSpPr>
        <p:spPr/>
        <p:txBody>
          <a:bodyPr/>
          <a:lstStyle/>
          <a:p>
            <a:r>
              <a:rPr lang="ar-SA" dirty="0"/>
              <a:t>توثيق الاصناف</a:t>
            </a:r>
            <a:endParaRPr lang="ar-PS" dirty="0"/>
          </a:p>
        </p:txBody>
      </p:sp>
      <p:sp>
        <p:nvSpPr>
          <p:cNvPr id="3" name="عنصر نائب للمحتوى 2">
            <a:extLst>
              <a:ext uri="{FF2B5EF4-FFF2-40B4-BE49-F238E27FC236}">
                <a16:creationId xmlns:a16="http://schemas.microsoft.com/office/drawing/2014/main" id="{A1FA4F4F-559E-8C3F-F43F-A63F6F2470FB}"/>
              </a:ext>
            </a:extLst>
          </p:cNvPr>
          <p:cNvSpPr>
            <a:spLocks noGrp="1"/>
          </p:cNvSpPr>
          <p:nvPr>
            <p:ph idx="1"/>
          </p:nvPr>
        </p:nvSpPr>
        <p:spPr/>
        <p:txBody>
          <a:bodyPr/>
          <a:lstStyle/>
          <a:p>
            <a:r>
              <a:rPr lang="ar-SA" dirty="0"/>
              <a:t>الطريقة الأولى</a:t>
            </a:r>
            <a:br>
              <a:rPr lang="ar-SA" dirty="0"/>
            </a:br>
            <a:endParaRPr lang="ar-PS" dirty="0"/>
          </a:p>
        </p:txBody>
      </p:sp>
      <p:pic>
        <p:nvPicPr>
          <p:cNvPr id="5" name="صورة 4">
            <a:extLst>
              <a:ext uri="{FF2B5EF4-FFF2-40B4-BE49-F238E27FC236}">
                <a16:creationId xmlns:a16="http://schemas.microsoft.com/office/drawing/2014/main" id="{411117D1-D75A-D180-60BD-3FFF291B8D46}"/>
              </a:ext>
            </a:extLst>
          </p:cNvPr>
          <p:cNvPicPr>
            <a:picLocks noChangeAspect="1"/>
          </p:cNvPicPr>
          <p:nvPr/>
        </p:nvPicPr>
        <p:blipFill>
          <a:blip r:embed="rId2"/>
          <a:stretch>
            <a:fillRect/>
          </a:stretch>
        </p:blipFill>
        <p:spPr>
          <a:xfrm>
            <a:off x="-325120" y="-303053"/>
            <a:ext cx="8361680" cy="6348964"/>
          </a:xfrm>
          <a:prstGeom prst="rect">
            <a:avLst/>
          </a:prstGeom>
        </p:spPr>
      </p:pic>
    </p:spTree>
    <p:extLst>
      <p:ext uri="{BB962C8B-B14F-4D97-AF65-F5344CB8AC3E}">
        <p14:creationId xmlns:p14="http://schemas.microsoft.com/office/powerpoint/2010/main" val="4261956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4B7B1DC-E2D8-C335-8009-0127701A03AC}"/>
              </a:ext>
            </a:extLst>
          </p:cNvPr>
          <p:cNvSpPr>
            <a:spLocks noGrp="1"/>
          </p:cNvSpPr>
          <p:nvPr>
            <p:ph type="title"/>
          </p:nvPr>
        </p:nvSpPr>
        <p:spPr/>
        <p:txBody>
          <a:bodyPr/>
          <a:lstStyle/>
          <a:p>
            <a:r>
              <a:rPr lang="ar-SA" dirty="0"/>
              <a:t>الطريقة الثانية</a:t>
            </a:r>
            <a:br>
              <a:rPr lang="ar-PS" dirty="0"/>
            </a:br>
            <a:endParaRPr lang="ar-PS" dirty="0"/>
          </a:p>
        </p:txBody>
      </p:sp>
      <p:pic>
        <p:nvPicPr>
          <p:cNvPr id="5" name="صورة 4">
            <a:extLst>
              <a:ext uri="{FF2B5EF4-FFF2-40B4-BE49-F238E27FC236}">
                <a16:creationId xmlns:a16="http://schemas.microsoft.com/office/drawing/2014/main" id="{3EB194FA-8801-9E69-929A-57EDC69E184A}"/>
              </a:ext>
            </a:extLst>
          </p:cNvPr>
          <p:cNvPicPr>
            <a:picLocks noChangeAspect="1"/>
          </p:cNvPicPr>
          <p:nvPr/>
        </p:nvPicPr>
        <p:blipFill>
          <a:blip r:embed="rId2"/>
          <a:stretch>
            <a:fillRect/>
          </a:stretch>
        </p:blipFill>
        <p:spPr>
          <a:xfrm>
            <a:off x="223520" y="1097280"/>
            <a:ext cx="10881360" cy="5669280"/>
          </a:xfrm>
          <a:prstGeom prst="rect">
            <a:avLst/>
          </a:prstGeom>
        </p:spPr>
      </p:pic>
    </p:spTree>
    <p:extLst>
      <p:ext uri="{BB962C8B-B14F-4D97-AF65-F5344CB8AC3E}">
        <p14:creationId xmlns:p14="http://schemas.microsoft.com/office/powerpoint/2010/main" val="1520950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ED2BF6-5498-5A91-7EDD-FF437AB8BAE6}"/>
              </a:ext>
            </a:extLst>
          </p:cNvPr>
          <p:cNvSpPr>
            <a:spLocks noGrp="1"/>
          </p:cNvSpPr>
          <p:nvPr>
            <p:ph type="title"/>
          </p:nvPr>
        </p:nvSpPr>
        <p:spPr/>
        <p:txBody>
          <a:bodyPr/>
          <a:lstStyle/>
          <a:p>
            <a:r>
              <a:rPr lang="ar-SA" dirty="0"/>
              <a:t>سؤال؟</a:t>
            </a:r>
            <a:endParaRPr lang="ar-PS" dirty="0"/>
          </a:p>
        </p:txBody>
      </p:sp>
      <p:sp>
        <p:nvSpPr>
          <p:cNvPr id="3" name="عنصر نائب للمحتوى 2">
            <a:extLst>
              <a:ext uri="{FF2B5EF4-FFF2-40B4-BE49-F238E27FC236}">
                <a16:creationId xmlns:a16="http://schemas.microsoft.com/office/drawing/2014/main" id="{45DA6096-46B0-2838-D242-7E8C360B62AF}"/>
              </a:ext>
            </a:extLst>
          </p:cNvPr>
          <p:cNvSpPr>
            <a:spLocks noGrp="1"/>
          </p:cNvSpPr>
          <p:nvPr>
            <p:ph idx="1"/>
          </p:nvPr>
        </p:nvSpPr>
        <p:spPr/>
        <p:txBody>
          <a:bodyPr/>
          <a:lstStyle/>
          <a:p>
            <a:r>
              <a:rPr lang="ar-SA" dirty="0"/>
              <a:t>الطالب له حالات - الاسم الأول، اسم العائلة، و تاريخ الميلاد  وكذلك السلوكيات - السحب والاضافة وتسجيل الدخول  . ما هو مخطط الاصناف المناسب له؟</a:t>
            </a:r>
            <a:endParaRPr lang="ar-PS" dirty="0"/>
          </a:p>
        </p:txBody>
      </p:sp>
    </p:spTree>
    <p:extLst>
      <p:ext uri="{BB962C8B-B14F-4D97-AF65-F5344CB8AC3E}">
        <p14:creationId xmlns:p14="http://schemas.microsoft.com/office/powerpoint/2010/main" val="790348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a:extLst>
              <a:ext uri="{FF2B5EF4-FFF2-40B4-BE49-F238E27FC236}">
                <a16:creationId xmlns:a16="http://schemas.microsoft.com/office/drawing/2014/main" id="{2A1C6FA1-1A01-A788-A2CD-483565420EEB}"/>
              </a:ext>
            </a:extLst>
          </p:cNvPr>
          <p:cNvPicPr>
            <a:picLocks noGrp="1" noChangeAspect="1"/>
          </p:cNvPicPr>
          <p:nvPr>
            <p:ph idx="1"/>
          </p:nvPr>
        </p:nvPicPr>
        <p:blipFill>
          <a:blip r:embed="rId2"/>
          <a:stretch>
            <a:fillRect/>
          </a:stretch>
        </p:blipFill>
        <p:spPr>
          <a:xfrm>
            <a:off x="274321" y="365125"/>
            <a:ext cx="11389360" cy="6127750"/>
          </a:xfrm>
        </p:spPr>
      </p:pic>
    </p:spTree>
    <p:extLst>
      <p:ext uri="{BB962C8B-B14F-4D97-AF65-F5344CB8AC3E}">
        <p14:creationId xmlns:p14="http://schemas.microsoft.com/office/powerpoint/2010/main" val="41690386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89D3BC7-ED39-B06B-8FE9-41CBB5588651}"/>
              </a:ext>
            </a:extLst>
          </p:cNvPr>
          <p:cNvSpPr>
            <a:spLocks noGrp="1"/>
          </p:cNvSpPr>
          <p:nvPr>
            <p:ph type="title"/>
          </p:nvPr>
        </p:nvSpPr>
        <p:spPr/>
        <p:txBody>
          <a:bodyPr/>
          <a:lstStyle/>
          <a:p>
            <a:endParaRPr lang="ar-PS"/>
          </a:p>
        </p:txBody>
      </p:sp>
      <p:sp>
        <p:nvSpPr>
          <p:cNvPr id="3" name="عنصر نائب للمحتوى 2">
            <a:extLst>
              <a:ext uri="{FF2B5EF4-FFF2-40B4-BE49-F238E27FC236}">
                <a16:creationId xmlns:a16="http://schemas.microsoft.com/office/drawing/2014/main" id="{F77843B4-DF89-1867-4AC1-CC87EA1933BA}"/>
              </a:ext>
            </a:extLst>
          </p:cNvPr>
          <p:cNvSpPr>
            <a:spLocks noGrp="1"/>
          </p:cNvSpPr>
          <p:nvPr>
            <p:ph idx="1"/>
          </p:nvPr>
        </p:nvSpPr>
        <p:spPr/>
        <p:txBody>
          <a:bodyPr/>
          <a:lstStyle/>
          <a:p>
            <a:endParaRPr lang="ar-PS" dirty="0"/>
          </a:p>
        </p:txBody>
      </p:sp>
      <p:pic>
        <p:nvPicPr>
          <p:cNvPr id="5" name="صورة 4">
            <a:extLst>
              <a:ext uri="{FF2B5EF4-FFF2-40B4-BE49-F238E27FC236}">
                <a16:creationId xmlns:a16="http://schemas.microsoft.com/office/drawing/2014/main" id="{E4395341-B2F9-1112-EE74-C7D53DD401BB}"/>
              </a:ext>
            </a:extLst>
          </p:cNvPr>
          <p:cNvPicPr>
            <a:picLocks noChangeAspect="1"/>
          </p:cNvPicPr>
          <p:nvPr/>
        </p:nvPicPr>
        <p:blipFill>
          <a:blip r:embed="rId2"/>
          <a:stretch>
            <a:fillRect/>
          </a:stretch>
        </p:blipFill>
        <p:spPr>
          <a:xfrm>
            <a:off x="2407921" y="243840"/>
            <a:ext cx="7162800" cy="6096000"/>
          </a:xfrm>
          <a:prstGeom prst="rect">
            <a:avLst/>
          </a:prstGeom>
        </p:spPr>
      </p:pic>
    </p:spTree>
    <p:extLst>
      <p:ext uri="{BB962C8B-B14F-4D97-AF65-F5344CB8AC3E}">
        <p14:creationId xmlns:p14="http://schemas.microsoft.com/office/powerpoint/2010/main" val="179040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16C1B1D-B4BB-6FFE-F4E0-DDAA291FEFF8}"/>
              </a:ext>
            </a:extLst>
          </p:cNvPr>
          <p:cNvSpPr>
            <a:spLocks noGrp="1"/>
          </p:cNvSpPr>
          <p:nvPr>
            <p:ph type="title"/>
          </p:nvPr>
        </p:nvSpPr>
        <p:spPr/>
        <p:txBody>
          <a:bodyPr/>
          <a:lstStyle/>
          <a:p>
            <a:r>
              <a:rPr lang="ar-SA" dirty="0"/>
              <a:t>سؤال؟</a:t>
            </a:r>
            <a:endParaRPr lang="ar-PS" dirty="0"/>
          </a:p>
        </p:txBody>
      </p:sp>
      <p:sp>
        <p:nvSpPr>
          <p:cNvPr id="3" name="عنصر نائب للمحتوى 2">
            <a:extLst>
              <a:ext uri="{FF2B5EF4-FFF2-40B4-BE49-F238E27FC236}">
                <a16:creationId xmlns:a16="http://schemas.microsoft.com/office/drawing/2014/main" id="{45FB6A92-4E93-B8CF-CFBF-3BDAE5171180}"/>
              </a:ext>
            </a:extLst>
          </p:cNvPr>
          <p:cNvSpPr>
            <a:spLocks noGrp="1"/>
          </p:cNvSpPr>
          <p:nvPr>
            <p:ph idx="1"/>
          </p:nvPr>
        </p:nvSpPr>
        <p:spPr/>
        <p:txBody>
          <a:bodyPr/>
          <a:lstStyle/>
          <a:p>
            <a:r>
              <a:rPr lang="ar-SA" dirty="0"/>
              <a:t>لعمل طلب في النظام يتم اخذ معلومات العميل (اسمه, ورقم الهاتف, والعنوان) واضافتها لمعلومات الطلب (رقم الطلب, تاريخ الطلب, ومحتويات الطلب) بإمكان العميل حذف الطلب طالما لم يتم البدء بتجهيزه بعد كما بإمكان العميل عمل تعديل على الطلب نفسه</a:t>
            </a:r>
            <a:br>
              <a:rPr lang="ar-SA" dirty="0"/>
            </a:br>
            <a:r>
              <a:rPr lang="ar-SA" dirty="0"/>
              <a:t>ويتم دفع الطلب عن طريق اما كاش عند الاستلام او بالفيزا.</a:t>
            </a:r>
            <a:br>
              <a:rPr lang="ar-SA" dirty="0"/>
            </a:br>
            <a:r>
              <a:rPr lang="ar-SA" dirty="0"/>
              <a:t>ارسم مخطط الأصناف لهذه الحالة.</a:t>
            </a:r>
            <a:br>
              <a:rPr lang="ar-SA" dirty="0"/>
            </a:br>
            <a:endParaRPr lang="ar-PS" dirty="0"/>
          </a:p>
        </p:txBody>
      </p:sp>
    </p:spTree>
    <p:extLst>
      <p:ext uri="{BB962C8B-B14F-4D97-AF65-F5344CB8AC3E}">
        <p14:creationId xmlns:p14="http://schemas.microsoft.com/office/powerpoint/2010/main" val="5519245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108</Words>
  <Application>Microsoft Office PowerPoint</Application>
  <PresentationFormat>شاشة عريضة</PresentationFormat>
  <Paragraphs>7</Paragraphs>
  <Slides>7</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7</vt:i4>
      </vt:variant>
    </vt:vector>
  </HeadingPairs>
  <TitlesOfParts>
    <vt:vector size="11" baseType="lpstr">
      <vt:lpstr>Arial</vt:lpstr>
      <vt:lpstr>Calibri</vt:lpstr>
      <vt:lpstr>Calibri Light</vt:lpstr>
      <vt:lpstr>نسق Office</vt:lpstr>
      <vt:lpstr>عرض تقديمي في PowerPoint</vt:lpstr>
      <vt:lpstr>توثيق الاصناف</vt:lpstr>
      <vt:lpstr>الطريقة الثانية </vt:lpstr>
      <vt:lpstr>سؤال؟</vt:lpstr>
      <vt:lpstr>عرض تقديمي في PowerPoint</vt:lpstr>
      <vt:lpstr>عرض تقديمي في PowerPoint</vt:lpstr>
      <vt:lpstr>سؤال؟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HP</dc:creator>
  <cp:lastModifiedBy>HP</cp:lastModifiedBy>
  <cp:revision>14</cp:revision>
  <dcterms:created xsi:type="dcterms:W3CDTF">2024-08-11T20:39:55Z</dcterms:created>
  <dcterms:modified xsi:type="dcterms:W3CDTF">2024-08-19T14:05:54Z</dcterms:modified>
</cp:coreProperties>
</file>