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300" r:id="rId30"/>
    <p:sldId id="296" r:id="rId31"/>
    <p:sldId id="297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3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B1C1-FA8A-4E2E-8E82-D348692A7A96}" type="datetimeFigureOut">
              <a:rPr lang="ar-SA" smtClean="0"/>
              <a:pPr/>
              <a:t>07/08/1442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Signal Processing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دكتور : رائد درا غمة</a:t>
            </a:r>
            <a:endParaRPr lang="ar-S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6984775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5608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3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79208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5608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704855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76864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2" y="-171400"/>
            <a:ext cx="7248805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924944"/>
            <a:ext cx="5899557" cy="33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3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20688"/>
            <a:ext cx="656081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00100"/>
            <a:ext cx="7776864" cy="57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6624736" cy="2098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95525"/>
            <a:ext cx="64674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064895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448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1369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0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6912768" cy="39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1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704855" cy="58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0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6624736" cy="3022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61" y="3068960"/>
            <a:ext cx="6200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2865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764704"/>
            <a:ext cx="7149634" cy="4320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085184"/>
            <a:ext cx="49339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62462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2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88640"/>
            <a:ext cx="828461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88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6960446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645024"/>
            <a:ext cx="5905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7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632847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9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692696"/>
            <a:ext cx="728697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723353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4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4160"/>
            <a:ext cx="6048672" cy="3503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53" y="3657598"/>
            <a:ext cx="6045043" cy="26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0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6840760" cy="1515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6792"/>
            <a:ext cx="719237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3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2696"/>
            <a:ext cx="658198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93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60648"/>
            <a:ext cx="7560841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80928"/>
            <a:ext cx="6552728" cy="40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8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7488832" cy="232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66" y="2852936"/>
            <a:ext cx="80618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4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98853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08720"/>
            <a:ext cx="62195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4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29" y="476673"/>
            <a:ext cx="7144843" cy="56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8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6287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1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64208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2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0688"/>
            <a:ext cx="71292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3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7"/>
            <a:ext cx="7056784" cy="29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6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632848" cy="3296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64" y="3717032"/>
            <a:ext cx="6905575" cy="26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15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8994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602568"/>
            <a:ext cx="5143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03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23210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20079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632848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560840" cy="57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41682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1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63284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413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</Words>
  <Application>Microsoft Office PowerPoint</Application>
  <PresentationFormat>On-screen Show (4:3)</PresentationFormat>
  <Paragraphs>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سمة Office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user</cp:lastModifiedBy>
  <cp:revision>48</cp:revision>
  <dcterms:created xsi:type="dcterms:W3CDTF">2017-01-20T15:27:30Z</dcterms:created>
  <dcterms:modified xsi:type="dcterms:W3CDTF">2021-03-20T11:40:31Z</dcterms:modified>
</cp:coreProperties>
</file>