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9"/>
  </p:notesMasterIdLst>
  <p:sldIdLst>
    <p:sldId id="267" r:id="rId2"/>
    <p:sldId id="268" r:id="rId3"/>
    <p:sldId id="269" r:id="rId4"/>
    <p:sldId id="270" r:id="rId5"/>
    <p:sldId id="271" r:id="rId6"/>
    <p:sldId id="272" r:id="rId7"/>
    <p:sldId id="273" r:id="rId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F26A3C-2DDE-43CC-9F0B-1D63A1358DA1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2368E0-2CFF-404B-8795-1DA03601C5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831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17/01/1446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17/01/1446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17/01/1446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17/01/1446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17/01/1446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17/01/1446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17/01/1446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17/01/1446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17/01/1446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17/01/1446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17/01/1446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t>17/01/1446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3900" y="2825312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ar-SA" dirty="0">
                <a:solidFill>
                  <a:srgbClr val="4F271C">
                    <a:satMod val="130000"/>
                  </a:srgbClr>
                </a:solidFill>
              </a:rPr>
              <a:t>التسويق المصرفي – الفصل الأول: مدخل إلى علم التسويق المصرفي</a:t>
            </a:r>
            <a:r>
              <a:rPr lang="ar-JO" dirty="0">
                <a:solidFill>
                  <a:srgbClr val="4F271C">
                    <a:satMod val="130000"/>
                  </a:srgbClr>
                </a:solidFill>
              </a:rPr>
              <a:t/>
            </a:r>
            <a:br>
              <a:rPr lang="ar-JO" dirty="0">
                <a:solidFill>
                  <a:srgbClr val="4F271C">
                    <a:satMod val="130000"/>
                  </a:srgbClr>
                </a:solidFill>
              </a:rPr>
            </a:br>
            <a:r>
              <a:rPr lang="ar-SA" sz="2800" dirty="0">
                <a:solidFill>
                  <a:srgbClr val="4F271C">
                    <a:satMod val="130000"/>
                  </a:srgbClr>
                </a:solidFill>
              </a:rPr>
              <a:t>د. </a:t>
            </a:r>
            <a:r>
              <a:rPr lang="ar-SA" sz="2800">
                <a:solidFill>
                  <a:srgbClr val="4F271C">
                    <a:satMod val="130000"/>
                  </a:srgbClr>
                </a:solidFill>
              </a:rPr>
              <a:t>محمد احمد سيد احمد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9700" y="4419600"/>
            <a:ext cx="6400800" cy="1752600"/>
          </a:xfrm>
        </p:spPr>
        <p:txBody>
          <a:bodyPr>
            <a:normAutofit/>
          </a:bodyPr>
          <a:lstStyle/>
          <a:p>
            <a:pPr lvl="0" rtl="1"/>
            <a:endParaRPr lang="ar-SA" sz="2400" dirty="0"/>
          </a:p>
          <a:p>
            <a:pPr lvl="0" rtl="1"/>
            <a:r>
              <a:rPr lang="ar-SA" sz="2000" dirty="0"/>
              <a:t>الفصل </a:t>
            </a:r>
            <a:r>
              <a:rPr lang="ar-SA" sz="2000" dirty="0" smtClean="0"/>
              <a:t>الصيفي: </a:t>
            </a:r>
            <a:r>
              <a:rPr lang="en-US" sz="2000" dirty="0" smtClean="0"/>
              <a:t>2024-2023</a:t>
            </a:r>
            <a:endParaRPr lang="en-US" sz="2000" dirty="0"/>
          </a:p>
          <a:p>
            <a:pPr lvl="0" rtl="1"/>
            <a:r>
              <a:rPr lang="ar-JO" sz="2000" dirty="0" smtClean="0"/>
              <a:t>المحاضرة الأولى : </a:t>
            </a:r>
            <a:r>
              <a:rPr lang="en-US" sz="2000" dirty="0" smtClean="0"/>
              <a:t>2024-07-21</a:t>
            </a: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1600200" y="1935809"/>
            <a:ext cx="6019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/>
            <a:r>
              <a:rPr lang="ar-SA" dirty="0" smtClean="0"/>
              <a:t>كلية الأعمال والاقتصاد</a:t>
            </a:r>
            <a:endParaRPr lang="en-US" dirty="0"/>
          </a:p>
          <a:p>
            <a:pPr lvl="0" algn="ctr" rtl="1"/>
            <a:r>
              <a:rPr lang="ar-SA" dirty="0" smtClean="0"/>
              <a:t>قسم العلوم المالية</a:t>
            </a:r>
            <a:endParaRPr lang="en-US" dirty="0"/>
          </a:p>
          <a:p>
            <a:pPr lvl="0" algn="ctr" rtl="1"/>
            <a:r>
              <a:rPr lang="ar-SA" dirty="0"/>
              <a:t> </a:t>
            </a:r>
            <a:endParaRPr lang="en-US" dirty="0"/>
          </a:p>
        </p:txBody>
      </p:sp>
      <p:pic>
        <p:nvPicPr>
          <p:cNvPr id="2050" name="Picture 2" descr="Untitle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3819" y="548680"/>
            <a:ext cx="1233488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61511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116632"/>
            <a:ext cx="4320480" cy="504056"/>
          </a:xfr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476672"/>
            <a:ext cx="2515450" cy="576064"/>
          </a:xfrm>
          <a:prstGeom prst="rect">
            <a:avLst/>
          </a:prstGeom>
        </p:spPr>
      </p:pic>
      <p:pic>
        <p:nvPicPr>
          <p:cNvPr id="6" name="صورة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052736"/>
            <a:ext cx="7916050" cy="1944216"/>
          </a:xfrm>
          <a:prstGeom prst="rect">
            <a:avLst/>
          </a:prstGeom>
        </p:spPr>
      </p:pic>
      <p:pic>
        <p:nvPicPr>
          <p:cNvPr id="7" name="صورة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2994688"/>
            <a:ext cx="5683802" cy="722343"/>
          </a:xfrm>
          <a:prstGeom prst="rect">
            <a:avLst/>
          </a:prstGeom>
        </p:spPr>
      </p:pic>
      <p:pic>
        <p:nvPicPr>
          <p:cNvPr id="8" name="صورة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7" y="3717031"/>
            <a:ext cx="7899202" cy="2592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0974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16632"/>
            <a:ext cx="7860665" cy="2880320"/>
          </a:xfr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399" y="2959314"/>
            <a:ext cx="7739511" cy="1080120"/>
          </a:xfrm>
          <a:prstGeom prst="rect">
            <a:avLst/>
          </a:prstGeom>
        </p:spPr>
      </p:pic>
      <p:pic>
        <p:nvPicPr>
          <p:cNvPr id="6" name="صورة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638" y="4021821"/>
            <a:ext cx="7811519" cy="244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6087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260648"/>
            <a:ext cx="7914010" cy="3024336"/>
          </a:xfr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250" y="3284984"/>
            <a:ext cx="7902190" cy="1694664"/>
          </a:xfrm>
          <a:prstGeom prst="rect">
            <a:avLst/>
          </a:prstGeom>
        </p:spPr>
      </p:pic>
      <p:pic>
        <p:nvPicPr>
          <p:cNvPr id="6" name="صورة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251" y="4942009"/>
            <a:ext cx="7902190" cy="1655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4939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116632"/>
            <a:ext cx="6094686" cy="720080"/>
          </a:xfr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700328"/>
            <a:ext cx="7895346" cy="3448752"/>
          </a:xfrm>
          <a:prstGeom prst="rect">
            <a:avLst/>
          </a:prstGeom>
        </p:spPr>
      </p:pic>
      <p:pic>
        <p:nvPicPr>
          <p:cNvPr id="6" name="صورة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4149080"/>
            <a:ext cx="7895346" cy="244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3918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116632"/>
            <a:ext cx="6925653" cy="792088"/>
          </a:xfr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764704"/>
            <a:ext cx="7947914" cy="2016224"/>
          </a:xfrm>
          <a:prstGeom prst="rect">
            <a:avLst/>
          </a:prstGeom>
        </p:spPr>
      </p:pic>
      <p:pic>
        <p:nvPicPr>
          <p:cNvPr id="6" name="صورة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2780928"/>
            <a:ext cx="7955289" cy="1440160"/>
          </a:xfrm>
          <a:prstGeom prst="rect">
            <a:avLst/>
          </a:prstGeom>
        </p:spPr>
      </p:pic>
      <p:pic>
        <p:nvPicPr>
          <p:cNvPr id="7" name="صورة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4200718"/>
            <a:ext cx="3339402" cy="668442"/>
          </a:xfrm>
          <a:prstGeom prst="rect">
            <a:avLst/>
          </a:prstGeom>
        </p:spPr>
      </p:pic>
      <p:pic>
        <p:nvPicPr>
          <p:cNvPr id="8" name="صورة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9505" y="4824069"/>
            <a:ext cx="3625736" cy="648072"/>
          </a:xfrm>
          <a:prstGeom prst="rect">
            <a:avLst/>
          </a:prstGeom>
        </p:spPr>
      </p:pic>
      <p:pic>
        <p:nvPicPr>
          <p:cNvPr id="9" name="صورة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1" y="5472141"/>
            <a:ext cx="2977664" cy="765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4384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88640"/>
            <a:ext cx="7891148" cy="2160240"/>
          </a:xfr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9601" y="2276872"/>
            <a:ext cx="7724887" cy="424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4981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884</TotalTime>
  <Words>26</Words>
  <Application>Microsoft Office PowerPoint</Application>
  <PresentationFormat>عرض على الشاشة (3:4)‏</PresentationFormat>
  <Paragraphs>7</Paragraphs>
  <Slides>7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انقلاب</vt:lpstr>
      <vt:lpstr>التسويق المصرفي – الفصل الأول: مدخل إلى علم التسويق المصرفي د. محمد احمد سيد احمد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Ahmad</dc:creator>
  <cp:lastModifiedBy>hp</cp:lastModifiedBy>
  <cp:revision>66</cp:revision>
  <dcterms:created xsi:type="dcterms:W3CDTF">2020-06-09T13:55:15Z</dcterms:created>
  <dcterms:modified xsi:type="dcterms:W3CDTF">2024-07-23T16:12:19Z</dcterms:modified>
</cp:coreProperties>
</file>