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26A3C-2DDE-43CC-9F0B-1D63A1358DA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368E0-2CFF-404B-8795-1DA03601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17/01/1446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4F271C">
                    <a:satMod val="130000"/>
                  </a:srgbClr>
                </a:solidFill>
              </a:rPr>
              <a:t>التسويق المصرفي – الفصل الأول: مدخل إلى علم التسويق المصرفي</a:t>
            </a:r>
            <a:r>
              <a:rPr lang="ar-JO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ar-JO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ar-SA" sz="2800" dirty="0">
                <a:solidFill>
                  <a:srgbClr val="4F271C">
                    <a:satMod val="130000"/>
                  </a:srgbClr>
                </a:solidFill>
              </a:rPr>
              <a:t>د. </a:t>
            </a:r>
            <a:r>
              <a:rPr lang="ar-SA" sz="2800">
                <a:solidFill>
                  <a:srgbClr val="4F271C">
                    <a:satMod val="130000"/>
                  </a:srgbClr>
                </a:solidFill>
              </a:rPr>
              <a:t>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الأولى : </a:t>
            </a:r>
            <a:r>
              <a:rPr lang="en-US" sz="2000" dirty="0" smtClean="0"/>
              <a:t>2024-07-21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dirty="0" smtClean="0"/>
              <a:t>كلية الأعمال والاقتصاد</a:t>
            </a:r>
            <a:endParaRPr lang="en-US" dirty="0"/>
          </a:p>
          <a:p>
            <a:pPr lvl="0" algn="ctr" rtl="1"/>
            <a:r>
              <a:rPr lang="ar-SA" dirty="0" smtClean="0"/>
              <a:t>قسم العلوم المالية</a:t>
            </a:r>
            <a:endParaRPr lang="en-US" dirty="0"/>
          </a:p>
          <a:p>
            <a:pPr lvl="0" algn="ctr" rtl="1"/>
            <a:r>
              <a:rPr lang="ar-SA" dirty="0"/>
              <a:t> </a:t>
            </a:r>
            <a:endParaRPr lang="en-US" dirty="0"/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51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632"/>
            <a:ext cx="4320480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672"/>
            <a:ext cx="2515450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7916050" cy="194421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94688"/>
            <a:ext cx="5683802" cy="722343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3717031"/>
            <a:ext cx="7899202" cy="259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7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7860665" cy="288032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99" y="2959314"/>
            <a:ext cx="7739511" cy="108012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38" y="4021821"/>
            <a:ext cx="781151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8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7914010" cy="302433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50" y="3284984"/>
            <a:ext cx="7902190" cy="16946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51" y="4942009"/>
            <a:ext cx="7902190" cy="165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6632"/>
            <a:ext cx="6094686" cy="72008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00328"/>
            <a:ext cx="7895346" cy="344875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49080"/>
            <a:ext cx="789534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1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6632"/>
            <a:ext cx="6925653" cy="792088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947914" cy="201622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80928"/>
            <a:ext cx="7955289" cy="144016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00718"/>
            <a:ext cx="3339402" cy="66844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505" y="4824069"/>
            <a:ext cx="3625736" cy="648072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5472141"/>
            <a:ext cx="2977664" cy="76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7891148" cy="216024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01" y="2276872"/>
            <a:ext cx="772488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8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884</TotalTime>
  <Words>26</Words>
  <Application>Microsoft Office PowerPoint</Application>
  <PresentationFormat>عرض على الشاشة (3:4)‏</PresentationFormat>
  <Paragraphs>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التسويق المصرفي – الفصل الأول: مدخل إلى علم التسويق المصرفي د. محمد احمد سيد احمد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hp</cp:lastModifiedBy>
  <cp:revision>66</cp:revision>
  <dcterms:created xsi:type="dcterms:W3CDTF">2020-06-09T13:55:15Z</dcterms:created>
  <dcterms:modified xsi:type="dcterms:W3CDTF">2024-07-23T16:12:19Z</dcterms:modified>
</cp:coreProperties>
</file>