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2" r:id="rId13"/>
    <p:sldId id="273" r:id="rId14"/>
    <p:sldId id="274" r:id="rId15"/>
    <p:sldId id="275" r:id="rId16"/>
    <p:sldId id="276" r:id="rId17"/>
    <p:sldId id="277" r:id="rId18"/>
    <p:sldId id="27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95B24-BBFB-4D16-B661-B19E44C92C13}" type="datetimeFigureOut">
              <a:rPr lang="en-US" smtClean="0"/>
              <a:t>2020-10-19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FDF64-FC8A-4144-A70E-F28C15BC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96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88A6C-904B-477A-812D-1A0E4DC8C2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C12B1-5CCF-4BDD-AF09-F8B4F5F37C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5C76D-07C0-4DEB-985A-091C8B0FB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D8EF-1792-4AC6-9906-1312BA0C356C}" type="datetime1">
              <a:rPr lang="en-US" smtClean="0"/>
              <a:t>2020-10-19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45C13-6C48-4264-A513-372F72BD8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37ED2-DEA0-4BBA-B46A-20253F6FA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BFB1-7542-41FE-99B5-ABAF078A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6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EA720-08B8-410F-A847-7EFCE631C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BB3A48-FD5D-43B2-B744-039966B2EA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B9983-8C9E-4B7E-A267-2745E4064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0B567-7765-4E2B-9D72-C2ACF31B20B5}" type="datetime1">
              <a:rPr lang="en-US" smtClean="0"/>
              <a:t>2020-10-19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22952-CF6B-4399-85CE-CA50DDC33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E6103-7270-4E49-A530-11FF6B438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BFB1-7542-41FE-99B5-ABAF078A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85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AED46B-2D58-4FB5-A4FF-A7D933D55F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E66696-18BC-43EB-B77D-4AE2AD1E68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9693D-B9C8-4BD6-834D-E3E360538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3F9E4-1698-4610-BE02-D6C1F9051649}" type="datetime1">
              <a:rPr lang="en-US" smtClean="0"/>
              <a:t>2020-10-19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6C4C1-FDD5-42D9-B348-0961CF73D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66E0F-DB6E-4824-BCE6-4BEB4D043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BFB1-7542-41FE-99B5-ABAF078A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04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7779E-5D6D-4F12-99BA-831F04512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60B64-9680-44A2-89A5-E7CE61DE4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A0665-CF4D-4C28-BB78-2BDFB052E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494B-8009-46B3-BECC-938FD9EA734B}" type="datetime1">
              <a:rPr lang="en-US" smtClean="0"/>
              <a:t>2020-10-19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CD89B-573C-43DB-8F58-32F1F58A2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14919-2774-4836-883D-E7A812B99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BFB1-7542-41FE-99B5-ABAF078A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4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EB067-25F0-4F24-AD38-CCA2EF50B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DEE53E-45DD-49AE-8DAA-98BCD8D40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5D40E-207C-4282-8DF2-CF9734D2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3078E-4DD5-47EC-B435-C7524763512C}" type="datetime1">
              <a:rPr lang="en-US" smtClean="0"/>
              <a:t>2020-10-19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EE5C6-E9E8-4CC1-A066-B249467A9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7C8B1-D407-4477-A04F-1F15F86B7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BFB1-7542-41FE-99B5-ABAF078A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832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4BBBA-5991-4848-881C-EB613D13D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DE376-1DF8-4A50-85C2-855E65D44F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7146E8-1791-4881-9E6B-BC26D2813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994060-87B7-4AB4-AB72-7BEB31F6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3E72-E27F-4C2B-93B8-4FBA9330E820}" type="datetime1">
              <a:rPr lang="en-US" smtClean="0"/>
              <a:t>2020-10-19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3497A-F294-4A3B-A5A4-81B748778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133168-A864-43F6-B552-89371DE36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BFB1-7542-41FE-99B5-ABAF078A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8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4A3EF-3783-4CFC-9569-7D89A9F68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5007B8-55C5-4C38-A292-CAB9A5B1A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B89822-4579-4AE3-BCF1-B9077475EC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04D08A-E986-4353-A769-4E8C0C2DED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11EA07-C92C-4781-AF43-1828039004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47F657-2D03-4A48-AD85-9027E6FDA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3852-C107-4C1F-920C-E6FD13BE07C1}" type="datetime1">
              <a:rPr lang="en-US" smtClean="0"/>
              <a:t>2020-10-19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378C9E-08D8-4986-9799-906A86531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6655B-CE9D-4037-B929-28A85ED7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BFB1-7542-41FE-99B5-ABAF078A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2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FC396-C470-4DEE-843C-6AE45D28B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8A69A9-AC8F-426B-A032-D4DBD37F4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263D3-03EC-4BF2-A755-3B6749135591}" type="datetime1">
              <a:rPr lang="en-US" smtClean="0"/>
              <a:t>2020-10-19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BE7D7F-2C0E-4C3A-9192-4B6D1467E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F8B937-DF9F-407A-BC51-F8AF657B6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BFB1-7542-41FE-99B5-ABAF078A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87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3C4938-A9C2-454C-8596-A29FB117F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4E9D-820C-4A6E-85E1-81973135F6BF}" type="datetime1">
              <a:rPr lang="en-US" smtClean="0"/>
              <a:t>2020-10-19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DAF220-4EAD-406F-A097-5AD8D5349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4C9E6D-6DDB-4DC0-8822-C7061FEFA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BFB1-7542-41FE-99B5-ABAF078A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6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ABF3E-08E0-43BC-B205-E64280BC6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89465-07CF-4B45-ABC6-838668995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2DE141-9930-49BE-8D50-4BBBD39AB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959EE6-5662-4626-A6FD-34F56F14B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980-0274-4F7E-870D-247B5DC8BEBE}" type="datetime1">
              <a:rPr lang="en-US" smtClean="0"/>
              <a:t>2020-10-19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093535-0E82-4AF0-B797-C13A9E6D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DD0E3-93B2-4F5E-817C-49AE0F5D4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BFB1-7542-41FE-99B5-ABAF078A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7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2F246-F4D9-4D87-A79D-F7992F34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E6AF04-8E6E-43AF-AC43-EB6E61AD0F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993D4F-15E3-419A-B6B0-D7EA03D9E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3966C7-BE70-482D-AAE9-4EB37CAF1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C670-7105-41E0-80B8-BAB54FAA868A}" type="datetime1">
              <a:rPr lang="en-US" smtClean="0"/>
              <a:t>2020-10-19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58AAD0-DE37-4FAF-9B0C-9BAB4E754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502A7C-0566-4AD9-8137-23E6DCB3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BFB1-7542-41FE-99B5-ABAF078A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73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2FE6BF-1297-4CFE-A031-CF029E6D6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BA68-8A07-44D4-823A-D144DD2CE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AA827-A7CB-4EB9-B7A8-35C5914E20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E0B93-6B14-4CB0-8B11-2253337AE48B}" type="datetime1">
              <a:rPr lang="en-US" smtClean="0"/>
              <a:t>2020-10-19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6E1C5-AB31-4C26-81BA-0BA0881D0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757DA-763F-4916-8289-C8656DA95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8BFB1-7542-41FE-99B5-ABAF078A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7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673A7-5D78-43B8-8B99-C743A6B3D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AFE963-BB00-4D09-9948-1D3E5398F5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Determinants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3.5 Properties of Determinants</a:t>
            </a:r>
          </a:p>
        </p:txBody>
      </p:sp>
    </p:spTree>
    <p:extLst>
      <p:ext uri="{BB962C8B-B14F-4D97-AF65-F5344CB8AC3E}">
        <p14:creationId xmlns:p14="http://schemas.microsoft.com/office/powerpoint/2010/main" val="2788633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58131-E161-491A-8D10-A845C66A1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8809A-3BEB-43D0-A436-4411E4CAD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8FD86A-3ABE-4719-B8F7-50F27C66DF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603" y="1690688"/>
            <a:ext cx="10412794" cy="342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219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30F45-E513-41EA-AA4C-2D62D98ED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02A83-E8FC-4AE5-A692-72A41CDED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18A041-39A2-4E4F-8374-3C9F0BE9B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2672" y="478912"/>
            <a:ext cx="9616915" cy="569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654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5970B-81C8-4AFE-A946-EF60115D0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D3DDF-9BB8-4BBD-AE61-81C9C6377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BF5667-8C3F-4C57-A775-34B4AF53E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81037"/>
            <a:ext cx="9583613" cy="7666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94B24F-0672-468D-B0D9-450DD47E84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512096"/>
            <a:ext cx="10564396" cy="1489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27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86A28-1785-4D81-A610-5F16737EE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7A659-5ED5-407F-8667-F60A25062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3A895D-A511-4B83-BE8E-3784D51053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177" y="489890"/>
            <a:ext cx="9270395" cy="29391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A942813-5684-4E2A-BEAB-A3276FD2D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954" y="3429000"/>
            <a:ext cx="7420640" cy="3073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67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28768-A161-4C96-9D67-E5C6A46D6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DE1D9-4CA9-433D-B699-888FD3711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894621-2768-4C67-A060-84C7B58D9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906" y="21114"/>
            <a:ext cx="10624149" cy="36090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C9DE496-0F0B-41EF-97B0-0DBAE0A3E4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6512" y="3561587"/>
            <a:ext cx="6242577" cy="15129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1AB00E6-B215-433C-8489-2BAC56499C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5091469"/>
            <a:ext cx="9524301" cy="110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390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A2E90-9EA7-45B4-AD0F-DC4453E1A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DC8B4-721A-4222-9D41-E9A0F9A0D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65FCE0-97E4-4531-AB92-01521942C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601" y="386934"/>
            <a:ext cx="9055372" cy="18516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0054880-72A0-48F8-B316-D5BF250D6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6601" y="2238594"/>
            <a:ext cx="9613657" cy="4342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276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2C186-6F07-467A-A4FF-2C5DE1485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AEC4B-303A-411C-BF4A-EE9D5799B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DD92E1-4B7C-40B8-A95D-83D7FF704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0806" y="365125"/>
            <a:ext cx="9527156" cy="564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947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C03F4-4AB6-4811-AC2A-003C9D9F8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774ED-DE5B-46C3-A57E-62840D849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7FDB7D-A141-4CAE-A66B-37735DD2F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999" y="1690688"/>
            <a:ext cx="10700801" cy="231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195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0C508-AA9B-4141-8EBC-B1A24E544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8FBCA-2364-44D3-B835-8EE377D3E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8D48C9-02EA-487F-A894-0BAC1CB4CC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0"/>
            <a:ext cx="9678124" cy="23339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9E71D47-69FD-433D-855B-8720208C4A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5430" y="2333992"/>
            <a:ext cx="9678124" cy="35279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75ABE5F-34A6-4D94-9746-6C7781681C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5430" y="5695452"/>
            <a:ext cx="8610747" cy="98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94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C2831-3425-492B-B5D2-83E79B3E5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F18C3-5927-41F5-9CD2-B8550BB02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D71FC4-37BC-4EE6-97E7-80F364781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810" y="1825625"/>
            <a:ext cx="10515600" cy="2771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970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75364-14A9-4929-8430-9237BF3F2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4AB27-A0F4-4172-8E2B-CFB2E1003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4ED1CB-FB9C-422A-8542-5A059FBFC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578" y="365125"/>
            <a:ext cx="8579905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993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B13B5-A923-4F73-AF12-EA3ADC6E8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4C517-62A7-42BA-8207-D1CFF293B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4087F-66B3-4EBC-8E29-9A6E5CD784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922" y="1751947"/>
            <a:ext cx="10330156" cy="11588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6AA2C8-3B21-4ED5-9E35-5C1C7CE778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392" y="3406595"/>
            <a:ext cx="10213686" cy="141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138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84C3F-A27D-4134-9DF1-7507459AF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97A72-51AC-4BC8-BF7B-E4E6B7196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AB26B4-5237-40CD-B806-07E1483D73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10332730" cy="263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698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81659-AFE7-4AB2-BAF8-C2B9373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B98CF-3C25-415B-B2F7-D9BFD4325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5B4DF3-0EB6-4432-957E-81446A639C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854" y="670755"/>
            <a:ext cx="10250292" cy="5332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90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4BD25-8B0F-4918-99D4-5F96E5B3B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DCD33-D468-4FBB-AA36-E907BC9A9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600783-DE1C-497E-B99C-24BCD588C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769" y="1221397"/>
            <a:ext cx="10160461" cy="346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430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F3611-B9B8-4999-8D18-D777CD821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D8A91-275B-41F9-84E7-158454469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D00290-C1D2-4A7E-80CF-C1D4E55687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588" y="892051"/>
            <a:ext cx="10326823" cy="4622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528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D6B7C-8682-4B08-A7A4-FB059AC06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76B09-1651-44B9-85EA-F9D1C67AE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925B6B-C76B-48C5-AF04-6FDAD4DDC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827" y="521455"/>
            <a:ext cx="9050222" cy="5471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364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</Words>
  <Application>Microsoft Office PowerPoint</Application>
  <PresentationFormat>Widescreen</PresentationFormat>
  <Paragraphs>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Chapter 3</vt:lpstr>
      <vt:lpstr>Introduction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saja abushanab</dc:creator>
  <cp:lastModifiedBy>saja abushanab</cp:lastModifiedBy>
  <cp:revision>12</cp:revision>
  <dcterms:created xsi:type="dcterms:W3CDTF">2020-10-16T01:01:05Z</dcterms:created>
  <dcterms:modified xsi:type="dcterms:W3CDTF">2020-10-19T23:52:57Z</dcterms:modified>
</cp:coreProperties>
</file>