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3" r:id="rId3"/>
    <p:sldId id="264" r:id="rId4"/>
    <p:sldId id="265" r:id="rId5"/>
    <p:sldId id="266" r:id="rId6"/>
  </p:sldIdLst>
  <p:sldSz cx="12192000" cy="6858000"/>
  <p:notesSz cx="6858000" cy="9144000"/>
  <p:defaultText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4B364-3DC8-42AE-A511-E936AEDF365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L"/>
          </a:p>
        </p:txBody>
      </p:sp>
      <p:sp>
        <p:nvSpPr>
          <p:cNvPr id="3" name="Subtitle 2">
            <a:extLst>
              <a:ext uri="{FF2B5EF4-FFF2-40B4-BE49-F238E27FC236}">
                <a16:creationId xmlns:a16="http://schemas.microsoft.com/office/drawing/2014/main" id="{B815CC4E-A0F5-4CA6-9F39-4430D71888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L"/>
          </a:p>
        </p:txBody>
      </p:sp>
      <p:sp>
        <p:nvSpPr>
          <p:cNvPr id="4" name="Date Placeholder 3">
            <a:extLst>
              <a:ext uri="{FF2B5EF4-FFF2-40B4-BE49-F238E27FC236}">
                <a16:creationId xmlns:a16="http://schemas.microsoft.com/office/drawing/2014/main" id="{46101A4C-5541-437A-B9FA-EEF356B85E18}"/>
              </a:ext>
            </a:extLst>
          </p:cNvPr>
          <p:cNvSpPr>
            <a:spLocks noGrp="1"/>
          </p:cNvSpPr>
          <p:nvPr>
            <p:ph type="dt" sz="half" idx="10"/>
          </p:nvPr>
        </p:nvSpPr>
        <p:spPr/>
        <p:txBody>
          <a:bodyPr/>
          <a:lstStyle/>
          <a:p>
            <a:fld id="{91AC912F-2E28-4B4A-9156-34F5E5636732}" type="datetimeFigureOut">
              <a:rPr lang="en-IL" smtClean="0"/>
              <a:t>03/04/2022</a:t>
            </a:fld>
            <a:endParaRPr lang="en-IL"/>
          </a:p>
        </p:txBody>
      </p:sp>
      <p:sp>
        <p:nvSpPr>
          <p:cNvPr id="5" name="Footer Placeholder 4">
            <a:extLst>
              <a:ext uri="{FF2B5EF4-FFF2-40B4-BE49-F238E27FC236}">
                <a16:creationId xmlns:a16="http://schemas.microsoft.com/office/drawing/2014/main" id="{440D4143-6B43-4E0E-9F8C-C938F3A2FA4E}"/>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2A10434B-E194-4A1B-8997-C1BCD6C5AC1D}"/>
              </a:ext>
            </a:extLst>
          </p:cNvPr>
          <p:cNvSpPr>
            <a:spLocks noGrp="1"/>
          </p:cNvSpPr>
          <p:nvPr>
            <p:ph type="sldNum" sz="quarter" idx="12"/>
          </p:nvPr>
        </p:nvSpPr>
        <p:spPr/>
        <p:txBody>
          <a:bodyPr/>
          <a:lstStyle/>
          <a:p>
            <a:fld id="{3BBA4DD3-ACF0-4A25-B482-06A16DA1BAAD}" type="slidenum">
              <a:rPr lang="en-IL" smtClean="0"/>
              <a:t>‹#›</a:t>
            </a:fld>
            <a:endParaRPr lang="en-IL"/>
          </a:p>
        </p:txBody>
      </p:sp>
    </p:spTree>
    <p:extLst>
      <p:ext uri="{BB962C8B-B14F-4D97-AF65-F5344CB8AC3E}">
        <p14:creationId xmlns:p14="http://schemas.microsoft.com/office/powerpoint/2010/main" val="1653149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FD510-83EC-4ADC-8358-8A973979E8F9}"/>
              </a:ext>
            </a:extLst>
          </p:cNvPr>
          <p:cNvSpPr>
            <a:spLocks noGrp="1"/>
          </p:cNvSpPr>
          <p:nvPr>
            <p:ph type="title"/>
          </p:nvPr>
        </p:nvSpPr>
        <p:spPr/>
        <p:txBody>
          <a:bodyPr/>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78B22CF1-77AD-4800-9868-0DDB3908EF1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52C55796-6E78-4DD6-A95B-195D4A7DCA27}"/>
              </a:ext>
            </a:extLst>
          </p:cNvPr>
          <p:cNvSpPr>
            <a:spLocks noGrp="1"/>
          </p:cNvSpPr>
          <p:nvPr>
            <p:ph type="dt" sz="half" idx="10"/>
          </p:nvPr>
        </p:nvSpPr>
        <p:spPr/>
        <p:txBody>
          <a:bodyPr/>
          <a:lstStyle/>
          <a:p>
            <a:fld id="{91AC912F-2E28-4B4A-9156-34F5E5636732}" type="datetimeFigureOut">
              <a:rPr lang="en-IL" smtClean="0"/>
              <a:t>03/04/2022</a:t>
            </a:fld>
            <a:endParaRPr lang="en-IL"/>
          </a:p>
        </p:txBody>
      </p:sp>
      <p:sp>
        <p:nvSpPr>
          <p:cNvPr id="5" name="Footer Placeholder 4">
            <a:extLst>
              <a:ext uri="{FF2B5EF4-FFF2-40B4-BE49-F238E27FC236}">
                <a16:creationId xmlns:a16="http://schemas.microsoft.com/office/drawing/2014/main" id="{27F761E5-77F0-41EC-B7A1-3464E0849B13}"/>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9B5999F1-4148-4D74-A0AC-BF0E9F0AF7D5}"/>
              </a:ext>
            </a:extLst>
          </p:cNvPr>
          <p:cNvSpPr>
            <a:spLocks noGrp="1"/>
          </p:cNvSpPr>
          <p:nvPr>
            <p:ph type="sldNum" sz="quarter" idx="12"/>
          </p:nvPr>
        </p:nvSpPr>
        <p:spPr/>
        <p:txBody>
          <a:bodyPr/>
          <a:lstStyle/>
          <a:p>
            <a:fld id="{3BBA4DD3-ACF0-4A25-B482-06A16DA1BAAD}" type="slidenum">
              <a:rPr lang="en-IL" smtClean="0"/>
              <a:t>‹#›</a:t>
            </a:fld>
            <a:endParaRPr lang="en-IL"/>
          </a:p>
        </p:txBody>
      </p:sp>
    </p:spTree>
    <p:extLst>
      <p:ext uri="{BB962C8B-B14F-4D97-AF65-F5344CB8AC3E}">
        <p14:creationId xmlns:p14="http://schemas.microsoft.com/office/powerpoint/2010/main" val="1925519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DE3039-05E3-475D-933F-E968F0C26F1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788030F2-737E-4C7D-83ED-79987BEE51B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E45FBF12-AE84-4DA3-843E-CD9C3830F7A2}"/>
              </a:ext>
            </a:extLst>
          </p:cNvPr>
          <p:cNvSpPr>
            <a:spLocks noGrp="1"/>
          </p:cNvSpPr>
          <p:nvPr>
            <p:ph type="dt" sz="half" idx="10"/>
          </p:nvPr>
        </p:nvSpPr>
        <p:spPr/>
        <p:txBody>
          <a:bodyPr/>
          <a:lstStyle/>
          <a:p>
            <a:fld id="{91AC912F-2E28-4B4A-9156-34F5E5636732}" type="datetimeFigureOut">
              <a:rPr lang="en-IL" smtClean="0"/>
              <a:t>03/04/2022</a:t>
            </a:fld>
            <a:endParaRPr lang="en-IL"/>
          </a:p>
        </p:txBody>
      </p:sp>
      <p:sp>
        <p:nvSpPr>
          <p:cNvPr id="5" name="Footer Placeholder 4">
            <a:extLst>
              <a:ext uri="{FF2B5EF4-FFF2-40B4-BE49-F238E27FC236}">
                <a16:creationId xmlns:a16="http://schemas.microsoft.com/office/drawing/2014/main" id="{22C6E32A-561A-4FAB-9385-8540A29B1A27}"/>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1C3F233F-8C77-4F9B-B498-44F8A5448FB3}"/>
              </a:ext>
            </a:extLst>
          </p:cNvPr>
          <p:cNvSpPr>
            <a:spLocks noGrp="1"/>
          </p:cNvSpPr>
          <p:nvPr>
            <p:ph type="sldNum" sz="quarter" idx="12"/>
          </p:nvPr>
        </p:nvSpPr>
        <p:spPr/>
        <p:txBody>
          <a:bodyPr/>
          <a:lstStyle/>
          <a:p>
            <a:fld id="{3BBA4DD3-ACF0-4A25-B482-06A16DA1BAAD}" type="slidenum">
              <a:rPr lang="en-IL" smtClean="0"/>
              <a:t>‹#›</a:t>
            </a:fld>
            <a:endParaRPr lang="en-IL"/>
          </a:p>
        </p:txBody>
      </p:sp>
    </p:spTree>
    <p:extLst>
      <p:ext uri="{BB962C8B-B14F-4D97-AF65-F5344CB8AC3E}">
        <p14:creationId xmlns:p14="http://schemas.microsoft.com/office/powerpoint/2010/main" val="847073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9F190-8B76-4E1F-BDD2-2FE46949F8AF}"/>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C0C1D22C-97FA-47F0-B0B1-3E2D4DF79E7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F95679CC-9F9A-4F43-A33F-D498B7DC7D6A}"/>
              </a:ext>
            </a:extLst>
          </p:cNvPr>
          <p:cNvSpPr>
            <a:spLocks noGrp="1"/>
          </p:cNvSpPr>
          <p:nvPr>
            <p:ph type="dt" sz="half" idx="10"/>
          </p:nvPr>
        </p:nvSpPr>
        <p:spPr/>
        <p:txBody>
          <a:bodyPr/>
          <a:lstStyle/>
          <a:p>
            <a:fld id="{91AC912F-2E28-4B4A-9156-34F5E5636732}" type="datetimeFigureOut">
              <a:rPr lang="en-IL" smtClean="0"/>
              <a:t>03/04/2022</a:t>
            </a:fld>
            <a:endParaRPr lang="en-IL"/>
          </a:p>
        </p:txBody>
      </p:sp>
      <p:sp>
        <p:nvSpPr>
          <p:cNvPr id="5" name="Footer Placeholder 4">
            <a:extLst>
              <a:ext uri="{FF2B5EF4-FFF2-40B4-BE49-F238E27FC236}">
                <a16:creationId xmlns:a16="http://schemas.microsoft.com/office/drawing/2014/main" id="{4D91B4AE-AA3B-4647-BC03-965867E1D610}"/>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B5D57DEC-BD6B-493F-BE37-491C27C7DEEC}"/>
              </a:ext>
            </a:extLst>
          </p:cNvPr>
          <p:cNvSpPr>
            <a:spLocks noGrp="1"/>
          </p:cNvSpPr>
          <p:nvPr>
            <p:ph type="sldNum" sz="quarter" idx="12"/>
          </p:nvPr>
        </p:nvSpPr>
        <p:spPr/>
        <p:txBody>
          <a:bodyPr/>
          <a:lstStyle/>
          <a:p>
            <a:fld id="{3BBA4DD3-ACF0-4A25-B482-06A16DA1BAAD}" type="slidenum">
              <a:rPr lang="en-IL" smtClean="0"/>
              <a:t>‹#›</a:t>
            </a:fld>
            <a:endParaRPr lang="en-IL"/>
          </a:p>
        </p:txBody>
      </p:sp>
    </p:spTree>
    <p:extLst>
      <p:ext uri="{BB962C8B-B14F-4D97-AF65-F5344CB8AC3E}">
        <p14:creationId xmlns:p14="http://schemas.microsoft.com/office/powerpoint/2010/main" val="2120466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7AC51-2EC4-4595-A304-3F4E004921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L"/>
          </a:p>
        </p:txBody>
      </p:sp>
      <p:sp>
        <p:nvSpPr>
          <p:cNvPr id="3" name="Text Placeholder 2">
            <a:extLst>
              <a:ext uri="{FF2B5EF4-FFF2-40B4-BE49-F238E27FC236}">
                <a16:creationId xmlns:a16="http://schemas.microsoft.com/office/drawing/2014/main" id="{1C6C5EEC-3B67-4507-8EDB-862F51883F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97D5EDE-705B-4335-954F-14E65D8F7F8A}"/>
              </a:ext>
            </a:extLst>
          </p:cNvPr>
          <p:cNvSpPr>
            <a:spLocks noGrp="1"/>
          </p:cNvSpPr>
          <p:nvPr>
            <p:ph type="dt" sz="half" idx="10"/>
          </p:nvPr>
        </p:nvSpPr>
        <p:spPr/>
        <p:txBody>
          <a:bodyPr/>
          <a:lstStyle/>
          <a:p>
            <a:fld id="{91AC912F-2E28-4B4A-9156-34F5E5636732}" type="datetimeFigureOut">
              <a:rPr lang="en-IL" smtClean="0"/>
              <a:t>03/04/2022</a:t>
            </a:fld>
            <a:endParaRPr lang="en-IL"/>
          </a:p>
        </p:txBody>
      </p:sp>
      <p:sp>
        <p:nvSpPr>
          <p:cNvPr id="5" name="Footer Placeholder 4">
            <a:extLst>
              <a:ext uri="{FF2B5EF4-FFF2-40B4-BE49-F238E27FC236}">
                <a16:creationId xmlns:a16="http://schemas.microsoft.com/office/drawing/2014/main" id="{17315B37-53F3-4864-BE5F-3E49A3F1AF1E}"/>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14D98B53-14D4-49C1-A22F-0B81C393E935}"/>
              </a:ext>
            </a:extLst>
          </p:cNvPr>
          <p:cNvSpPr>
            <a:spLocks noGrp="1"/>
          </p:cNvSpPr>
          <p:nvPr>
            <p:ph type="sldNum" sz="quarter" idx="12"/>
          </p:nvPr>
        </p:nvSpPr>
        <p:spPr/>
        <p:txBody>
          <a:bodyPr/>
          <a:lstStyle/>
          <a:p>
            <a:fld id="{3BBA4DD3-ACF0-4A25-B482-06A16DA1BAAD}" type="slidenum">
              <a:rPr lang="en-IL" smtClean="0"/>
              <a:t>‹#›</a:t>
            </a:fld>
            <a:endParaRPr lang="en-IL"/>
          </a:p>
        </p:txBody>
      </p:sp>
    </p:spTree>
    <p:extLst>
      <p:ext uri="{BB962C8B-B14F-4D97-AF65-F5344CB8AC3E}">
        <p14:creationId xmlns:p14="http://schemas.microsoft.com/office/powerpoint/2010/main" val="2356558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38B38-25D4-4876-B271-0EBE2C2C894E}"/>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1FE29E6A-28C1-4A86-8D0E-91625AC068A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Content Placeholder 3">
            <a:extLst>
              <a:ext uri="{FF2B5EF4-FFF2-40B4-BE49-F238E27FC236}">
                <a16:creationId xmlns:a16="http://schemas.microsoft.com/office/drawing/2014/main" id="{726FB7A9-51B6-44F5-8448-4AE0B3FA455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Date Placeholder 4">
            <a:extLst>
              <a:ext uri="{FF2B5EF4-FFF2-40B4-BE49-F238E27FC236}">
                <a16:creationId xmlns:a16="http://schemas.microsoft.com/office/drawing/2014/main" id="{B81FE238-C78B-4D85-9957-F353ED0E84CC}"/>
              </a:ext>
            </a:extLst>
          </p:cNvPr>
          <p:cNvSpPr>
            <a:spLocks noGrp="1"/>
          </p:cNvSpPr>
          <p:nvPr>
            <p:ph type="dt" sz="half" idx="10"/>
          </p:nvPr>
        </p:nvSpPr>
        <p:spPr/>
        <p:txBody>
          <a:bodyPr/>
          <a:lstStyle/>
          <a:p>
            <a:fld id="{91AC912F-2E28-4B4A-9156-34F5E5636732}" type="datetimeFigureOut">
              <a:rPr lang="en-IL" smtClean="0"/>
              <a:t>03/04/2022</a:t>
            </a:fld>
            <a:endParaRPr lang="en-IL"/>
          </a:p>
        </p:txBody>
      </p:sp>
      <p:sp>
        <p:nvSpPr>
          <p:cNvPr id="6" name="Footer Placeholder 5">
            <a:extLst>
              <a:ext uri="{FF2B5EF4-FFF2-40B4-BE49-F238E27FC236}">
                <a16:creationId xmlns:a16="http://schemas.microsoft.com/office/drawing/2014/main" id="{C5DF3416-28F1-455D-A81F-8536B05402FD}"/>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B5B6297F-AD33-4AD2-A29F-877DCE8BD5DF}"/>
              </a:ext>
            </a:extLst>
          </p:cNvPr>
          <p:cNvSpPr>
            <a:spLocks noGrp="1"/>
          </p:cNvSpPr>
          <p:nvPr>
            <p:ph type="sldNum" sz="quarter" idx="12"/>
          </p:nvPr>
        </p:nvSpPr>
        <p:spPr/>
        <p:txBody>
          <a:bodyPr/>
          <a:lstStyle/>
          <a:p>
            <a:fld id="{3BBA4DD3-ACF0-4A25-B482-06A16DA1BAAD}" type="slidenum">
              <a:rPr lang="en-IL" smtClean="0"/>
              <a:t>‹#›</a:t>
            </a:fld>
            <a:endParaRPr lang="en-IL"/>
          </a:p>
        </p:txBody>
      </p:sp>
    </p:spTree>
    <p:extLst>
      <p:ext uri="{BB962C8B-B14F-4D97-AF65-F5344CB8AC3E}">
        <p14:creationId xmlns:p14="http://schemas.microsoft.com/office/powerpoint/2010/main" val="3070588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117AB-068D-4A3A-95DA-3FFBFC21E252}"/>
              </a:ext>
            </a:extLst>
          </p:cNvPr>
          <p:cNvSpPr>
            <a:spLocks noGrp="1"/>
          </p:cNvSpPr>
          <p:nvPr>
            <p:ph type="title"/>
          </p:nvPr>
        </p:nvSpPr>
        <p:spPr>
          <a:xfrm>
            <a:off x="839788" y="365125"/>
            <a:ext cx="10515600" cy="1325563"/>
          </a:xfrm>
        </p:spPr>
        <p:txBody>
          <a:bodyPr/>
          <a:lstStyle/>
          <a:p>
            <a:r>
              <a:rPr lang="en-US"/>
              <a:t>Click to edit Master title style</a:t>
            </a:r>
            <a:endParaRPr lang="en-IL"/>
          </a:p>
        </p:txBody>
      </p:sp>
      <p:sp>
        <p:nvSpPr>
          <p:cNvPr id="3" name="Text Placeholder 2">
            <a:extLst>
              <a:ext uri="{FF2B5EF4-FFF2-40B4-BE49-F238E27FC236}">
                <a16:creationId xmlns:a16="http://schemas.microsoft.com/office/drawing/2014/main" id="{6C5F53ED-DC6D-4BCB-A36C-00864B4DDF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075BF83-AD1C-46C4-92C1-9C748CAC2DD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Text Placeholder 4">
            <a:extLst>
              <a:ext uri="{FF2B5EF4-FFF2-40B4-BE49-F238E27FC236}">
                <a16:creationId xmlns:a16="http://schemas.microsoft.com/office/drawing/2014/main" id="{CD3FF278-4512-45AD-ACA7-A83D42F6F7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048A6C3-A28A-4CC2-B971-DF49620A1A6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7" name="Date Placeholder 6">
            <a:extLst>
              <a:ext uri="{FF2B5EF4-FFF2-40B4-BE49-F238E27FC236}">
                <a16:creationId xmlns:a16="http://schemas.microsoft.com/office/drawing/2014/main" id="{6C246503-7B13-43DA-944C-9F6A29D7BB1C}"/>
              </a:ext>
            </a:extLst>
          </p:cNvPr>
          <p:cNvSpPr>
            <a:spLocks noGrp="1"/>
          </p:cNvSpPr>
          <p:nvPr>
            <p:ph type="dt" sz="half" idx="10"/>
          </p:nvPr>
        </p:nvSpPr>
        <p:spPr/>
        <p:txBody>
          <a:bodyPr/>
          <a:lstStyle/>
          <a:p>
            <a:fld id="{91AC912F-2E28-4B4A-9156-34F5E5636732}" type="datetimeFigureOut">
              <a:rPr lang="en-IL" smtClean="0"/>
              <a:t>03/04/2022</a:t>
            </a:fld>
            <a:endParaRPr lang="en-IL"/>
          </a:p>
        </p:txBody>
      </p:sp>
      <p:sp>
        <p:nvSpPr>
          <p:cNvPr id="8" name="Footer Placeholder 7">
            <a:extLst>
              <a:ext uri="{FF2B5EF4-FFF2-40B4-BE49-F238E27FC236}">
                <a16:creationId xmlns:a16="http://schemas.microsoft.com/office/drawing/2014/main" id="{90B55450-C601-4A49-8774-6A49F2A85980}"/>
              </a:ext>
            </a:extLst>
          </p:cNvPr>
          <p:cNvSpPr>
            <a:spLocks noGrp="1"/>
          </p:cNvSpPr>
          <p:nvPr>
            <p:ph type="ftr" sz="quarter" idx="11"/>
          </p:nvPr>
        </p:nvSpPr>
        <p:spPr/>
        <p:txBody>
          <a:bodyPr/>
          <a:lstStyle/>
          <a:p>
            <a:endParaRPr lang="en-IL"/>
          </a:p>
        </p:txBody>
      </p:sp>
      <p:sp>
        <p:nvSpPr>
          <p:cNvPr id="9" name="Slide Number Placeholder 8">
            <a:extLst>
              <a:ext uri="{FF2B5EF4-FFF2-40B4-BE49-F238E27FC236}">
                <a16:creationId xmlns:a16="http://schemas.microsoft.com/office/drawing/2014/main" id="{835B7CDE-E0F8-4EB8-8DBE-3868179635C0}"/>
              </a:ext>
            </a:extLst>
          </p:cNvPr>
          <p:cNvSpPr>
            <a:spLocks noGrp="1"/>
          </p:cNvSpPr>
          <p:nvPr>
            <p:ph type="sldNum" sz="quarter" idx="12"/>
          </p:nvPr>
        </p:nvSpPr>
        <p:spPr/>
        <p:txBody>
          <a:bodyPr/>
          <a:lstStyle/>
          <a:p>
            <a:fld id="{3BBA4DD3-ACF0-4A25-B482-06A16DA1BAAD}" type="slidenum">
              <a:rPr lang="en-IL" smtClean="0"/>
              <a:t>‹#›</a:t>
            </a:fld>
            <a:endParaRPr lang="en-IL"/>
          </a:p>
        </p:txBody>
      </p:sp>
    </p:spTree>
    <p:extLst>
      <p:ext uri="{BB962C8B-B14F-4D97-AF65-F5344CB8AC3E}">
        <p14:creationId xmlns:p14="http://schemas.microsoft.com/office/powerpoint/2010/main" val="211708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6F41B-3755-440F-95DA-826F654ED10B}"/>
              </a:ext>
            </a:extLst>
          </p:cNvPr>
          <p:cNvSpPr>
            <a:spLocks noGrp="1"/>
          </p:cNvSpPr>
          <p:nvPr>
            <p:ph type="title"/>
          </p:nvPr>
        </p:nvSpPr>
        <p:spPr/>
        <p:txBody>
          <a:bodyPr/>
          <a:lstStyle/>
          <a:p>
            <a:r>
              <a:rPr lang="en-US"/>
              <a:t>Click to edit Master title style</a:t>
            </a:r>
            <a:endParaRPr lang="en-IL"/>
          </a:p>
        </p:txBody>
      </p:sp>
      <p:sp>
        <p:nvSpPr>
          <p:cNvPr id="3" name="Date Placeholder 2">
            <a:extLst>
              <a:ext uri="{FF2B5EF4-FFF2-40B4-BE49-F238E27FC236}">
                <a16:creationId xmlns:a16="http://schemas.microsoft.com/office/drawing/2014/main" id="{BCE499B3-7181-4A13-B8A2-3EAE431D1727}"/>
              </a:ext>
            </a:extLst>
          </p:cNvPr>
          <p:cNvSpPr>
            <a:spLocks noGrp="1"/>
          </p:cNvSpPr>
          <p:nvPr>
            <p:ph type="dt" sz="half" idx="10"/>
          </p:nvPr>
        </p:nvSpPr>
        <p:spPr/>
        <p:txBody>
          <a:bodyPr/>
          <a:lstStyle/>
          <a:p>
            <a:fld id="{91AC912F-2E28-4B4A-9156-34F5E5636732}" type="datetimeFigureOut">
              <a:rPr lang="en-IL" smtClean="0"/>
              <a:t>03/04/2022</a:t>
            </a:fld>
            <a:endParaRPr lang="en-IL"/>
          </a:p>
        </p:txBody>
      </p:sp>
      <p:sp>
        <p:nvSpPr>
          <p:cNvPr id="4" name="Footer Placeholder 3">
            <a:extLst>
              <a:ext uri="{FF2B5EF4-FFF2-40B4-BE49-F238E27FC236}">
                <a16:creationId xmlns:a16="http://schemas.microsoft.com/office/drawing/2014/main" id="{0FEB1E87-8C7B-4849-B78A-C3F7B24AA265}"/>
              </a:ext>
            </a:extLst>
          </p:cNvPr>
          <p:cNvSpPr>
            <a:spLocks noGrp="1"/>
          </p:cNvSpPr>
          <p:nvPr>
            <p:ph type="ftr" sz="quarter" idx="11"/>
          </p:nvPr>
        </p:nvSpPr>
        <p:spPr/>
        <p:txBody>
          <a:bodyPr/>
          <a:lstStyle/>
          <a:p>
            <a:endParaRPr lang="en-IL"/>
          </a:p>
        </p:txBody>
      </p:sp>
      <p:sp>
        <p:nvSpPr>
          <p:cNvPr id="5" name="Slide Number Placeholder 4">
            <a:extLst>
              <a:ext uri="{FF2B5EF4-FFF2-40B4-BE49-F238E27FC236}">
                <a16:creationId xmlns:a16="http://schemas.microsoft.com/office/drawing/2014/main" id="{E3609FFB-15CF-4AEB-BF7F-5BD65AD9B737}"/>
              </a:ext>
            </a:extLst>
          </p:cNvPr>
          <p:cNvSpPr>
            <a:spLocks noGrp="1"/>
          </p:cNvSpPr>
          <p:nvPr>
            <p:ph type="sldNum" sz="quarter" idx="12"/>
          </p:nvPr>
        </p:nvSpPr>
        <p:spPr/>
        <p:txBody>
          <a:bodyPr/>
          <a:lstStyle/>
          <a:p>
            <a:fld id="{3BBA4DD3-ACF0-4A25-B482-06A16DA1BAAD}" type="slidenum">
              <a:rPr lang="en-IL" smtClean="0"/>
              <a:t>‹#›</a:t>
            </a:fld>
            <a:endParaRPr lang="en-IL"/>
          </a:p>
        </p:txBody>
      </p:sp>
    </p:spTree>
    <p:extLst>
      <p:ext uri="{BB962C8B-B14F-4D97-AF65-F5344CB8AC3E}">
        <p14:creationId xmlns:p14="http://schemas.microsoft.com/office/powerpoint/2010/main" val="4264482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04BABA-D862-410F-839B-0FB9BE74BDEA}"/>
              </a:ext>
            </a:extLst>
          </p:cNvPr>
          <p:cNvSpPr>
            <a:spLocks noGrp="1"/>
          </p:cNvSpPr>
          <p:nvPr>
            <p:ph type="dt" sz="half" idx="10"/>
          </p:nvPr>
        </p:nvSpPr>
        <p:spPr/>
        <p:txBody>
          <a:bodyPr/>
          <a:lstStyle/>
          <a:p>
            <a:fld id="{91AC912F-2E28-4B4A-9156-34F5E5636732}" type="datetimeFigureOut">
              <a:rPr lang="en-IL" smtClean="0"/>
              <a:t>03/04/2022</a:t>
            </a:fld>
            <a:endParaRPr lang="en-IL"/>
          </a:p>
        </p:txBody>
      </p:sp>
      <p:sp>
        <p:nvSpPr>
          <p:cNvPr id="3" name="Footer Placeholder 2">
            <a:extLst>
              <a:ext uri="{FF2B5EF4-FFF2-40B4-BE49-F238E27FC236}">
                <a16:creationId xmlns:a16="http://schemas.microsoft.com/office/drawing/2014/main" id="{68B38040-1A53-4DC9-861B-A2B09AE1E423}"/>
              </a:ext>
            </a:extLst>
          </p:cNvPr>
          <p:cNvSpPr>
            <a:spLocks noGrp="1"/>
          </p:cNvSpPr>
          <p:nvPr>
            <p:ph type="ftr" sz="quarter" idx="11"/>
          </p:nvPr>
        </p:nvSpPr>
        <p:spPr/>
        <p:txBody>
          <a:bodyPr/>
          <a:lstStyle/>
          <a:p>
            <a:endParaRPr lang="en-IL"/>
          </a:p>
        </p:txBody>
      </p:sp>
      <p:sp>
        <p:nvSpPr>
          <p:cNvPr id="4" name="Slide Number Placeholder 3">
            <a:extLst>
              <a:ext uri="{FF2B5EF4-FFF2-40B4-BE49-F238E27FC236}">
                <a16:creationId xmlns:a16="http://schemas.microsoft.com/office/drawing/2014/main" id="{BF1E6F36-29B0-42E8-868D-C51A6E3984A4}"/>
              </a:ext>
            </a:extLst>
          </p:cNvPr>
          <p:cNvSpPr>
            <a:spLocks noGrp="1"/>
          </p:cNvSpPr>
          <p:nvPr>
            <p:ph type="sldNum" sz="quarter" idx="12"/>
          </p:nvPr>
        </p:nvSpPr>
        <p:spPr/>
        <p:txBody>
          <a:bodyPr/>
          <a:lstStyle/>
          <a:p>
            <a:fld id="{3BBA4DD3-ACF0-4A25-B482-06A16DA1BAAD}" type="slidenum">
              <a:rPr lang="en-IL" smtClean="0"/>
              <a:t>‹#›</a:t>
            </a:fld>
            <a:endParaRPr lang="en-IL"/>
          </a:p>
        </p:txBody>
      </p:sp>
    </p:spTree>
    <p:extLst>
      <p:ext uri="{BB962C8B-B14F-4D97-AF65-F5344CB8AC3E}">
        <p14:creationId xmlns:p14="http://schemas.microsoft.com/office/powerpoint/2010/main" val="3410371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6F2DE-6E9F-4819-9EAC-E05D894855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Content Placeholder 2">
            <a:extLst>
              <a:ext uri="{FF2B5EF4-FFF2-40B4-BE49-F238E27FC236}">
                <a16:creationId xmlns:a16="http://schemas.microsoft.com/office/drawing/2014/main" id="{6DB5E59C-6888-4C44-B363-CCA7BB2A37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Text Placeholder 3">
            <a:extLst>
              <a:ext uri="{FF2B5EF4-FFF2-40B4-BE49-F238E27FC236}">
                <a16:creationId xmlns:a16="http://schemas.microsoft.com/office/drawing/2014/main" id="{711B293A-14AC-4A16-B93A-A8BBBC416F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FC9B4B-3392-4FCE-B354-87093ABDD84A}"/>
              </a:ext>
            </a:extLst>
          </p:cNvPr>
          <p:cNvSpPr>
            <a:spLocks noGrp="1"/>
          </p:cNvSpPr>
          <p:nvPr>
            <p:ph type="dt" sz="half" idx="10"/>
          </p:nvPr>
        </p:nvSpPr>
        <p:spPr/>
        <p:txBody>
          <a:bodyPr/>
          <a:lstStyle/>
          <a:p>
            <a:fld id="{91AC912F-2E28-4B4A-9156-34F5E5636732}" type="datetimeFigureOut">
              <a:rPr lang="en-IL" smtClean="0"/>
              <a:t>03/04/2022</a:t>
            </a:fld>
            <a:endParaRPr lang="en-IL"/>
          </a:p>
        </p:txBody>
      </p:sp>
      <p:sp>
        <p:nvSpPr>
          <p:cNvPr id="6" name="Footer Placeholder 5">
            <a:extLst>
              <a:ext uri="{FF2B5EF4-FFF2-40B4-BE49-F238E27FC236}">
                <a16:creationId xmlns:a16="http://schemas.microsoft.com/office/drawing/2014/main" id="{CAEAB31A-35AE-475E-B0A3-478B5DE88E0C}"/>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7F1CD7D7-2F4F-4DFC-9F30-7C2AC2A268B1}"/>
              </a:ext>
            </a:extLst>
          </p:cNvPr>
          <p:cNvSpPr>
            <a:spLocks noGrp="1"/>
          </p:cNvSpPr>
          <p:nvPr>
            <p:ph type="sldNum" sz="quarter" idx="12"/>
          </p:nvPr>
        </p:nvSpPr>
        <p:spPr/>
        <p:txBody>
          <a:bodyPr/>
          <a:lstStyle/>
          <a:p>
            <a:fld id="{3BBA4DD3-ACF0-4A25-B482-06A16DA1BAAD}" type="slidenum">
              <a:rPr lang="en-IL" smtClean="0"/>
              <a:t>‹#›</a:t>
            </a:fld>
            <a:endParaRPr lang="en-IL"/>
          </a:p>
        </p:txBody>
      </p:sp>
    </p:spTree>
    <p:extLst>
      <p:ext uri="{BB962C8B-B14F-4D97-AF65-F5344CB8AC3E}">
        <p14:creationId xmlns:p14="http://schemas.microsoft.com/office/powerpoint/2010/main" val="2330925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0FD4-A2B6-4263-B278-145E9AEE01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Picture Placeholder 2">
            <a:extLst>
              <a:ext uri="{FF2B5EF4-FFF2-40B4-BE49-F238E27FC236}">
                <a16:creationId xmlns:a16="http://schemas.microsoft.com/office/drawing/2014/main" id="{3072246E-FE1F-4AFA-B66A-C714C219A7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L"/>
          </a:p>
        </p:txBody>
      </p:sp>
      <p:sp>
        <p:nvSpPr>
          <p:cNvPr id="4" name="Text Placeholder 3">
            <a:extLst>
              <a:ext uri="{FF2B5EF4-FFF2-40B4-BE49-F238E27FC236}">
                <a16:creationId xmlns:a16="http://schemas.microsoft.com/office/drawing/2014/main" id="{77FCC2AE-CBC7-4DA9-A0C2-FB61B1943C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498213-24DB-4E11-91B4-78EED06DD45E}"/>
              </a:ext>
            </a:extLst>
          </p:cNvPr>
          <p:cNvSpPr>
            <a:spLocks noGrp="1"/>
          </p:cNvSpPr>
          <p:nvPr>
            <p:ph type="dt" sz="half" idx="10"/>
          </p:nvPr>
        </p:nvSpPr>
        <p:spPr/>
        <p:txBody>
          <a:bodyPr/>
          <a:lstStyle/>
          <a:p>
            <a:fld id="{91AC912F-2E28-4B4A-9156-34F5E5636732}" type="datetimeFigureOut">
              <a:rPr lang="en-IL" smtClean="0"/>
              <a:t>03/04/2022</a:t>
            </a:fld>
            <a:endParaRPr lang="en-IL"/>
          </a:p>
        </p:txBody>
      </p:sp>
      <p:sp>
        <p:nvSpPr>
          <p:cNvPr id="6" name="Footer Placeholder 5">
            <a:extLst>
              <a:ext uri="{FF2B5EF4-FFF2-40B4-BE49-F238E27FC236}">
                <a16:creationId xmlns:a16="http://schemas.microsoft.com/office/drawing/2014/main" id="{D518B7AE-02BB-4E2E-85DA-EE965135DE01}"/>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F15D1CD4-27B7-4045-BC4E-FF51B3FED689}"/>
              </a:ext>
            </a:extLst>
          </p:cNvPr>
          <p:cNvSpPr>
            <a:spLocks noGrp="1"/>
          </p:cNvSpPr>
          <p:nvPr>
            <p:ph type="sldNum" sz="quarter" idx="12"/>
          </p:nvPr>
        </p:nvSpPr>
        <p:spPr/>
        <p:txBody>
          <a:bodyPr/>
          <a:lstStyle/>
          <a:p>
            <a:fld id="{3BBA4DD3-ACF0-4A25-B482-06A16DA1BAAD}" type="slidenum">
              <a:rPr lang="en-IL" smtClean="0"/>
              <a:t>‹#›</a:t>
            </a:fld>
            <a:endParaRPr lang="en-IL"/>
          </a:p>
        </p:txBody>
      </p:sp>
    </p:spTree>
    <p:extLst>
      <p:ext uri="{BB962C8B-B14F-4D97-AF65-F5344CB8AC3E}">
        <p14:creationId xmlns:p14="http://schemas.microsoft.com/office/powerpoint/2010/main" val="885157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11AFC1-FBF8-4E86-990C-2D1E0B1486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L"/>
          </a:p>
        </p:txBody>
      </p:sp>
      <p:sp>
        <p:nvSpPr>
          <p:cNvPr id="3" name="Text Placeholder 2">
            <a:extLst>
              <a:ext uri="{FF2B5EF4-FFF2-40B4-BE49-F238E27FC236}">
                <a16:creationId xmlns:a16="http://schemas.microsoft.com/office/drawing/2014/main" id="{950ACF61-F1F9-40B5-A438-287CC09D69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F80E0656-C85F-46AB-8326-31F22CE712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AC912F-2E28-4B4A-9156-34F5E5636732}" type="datetimeFigureOut">
              <a:rPr lang="en-IL" smtClean="0"/>
              <a:t>03/04/2022</a:t>
            </a:fld>
            <a:endParaRPr lang="en-IL"/>
          </a:p>
        </p:txBody>
      </p:sp>
      <p:sp>
        <p:nvSpPr>
          <p:cNvPr id="5" name="Footer Placeholder 4">
            <a:extLst>
              <a:ext uri="{FF2B5EF4-FFF2-40B4-BE49-F238E27FC236}">
                <a16:creationId xmlns:a16="http://schemas.microsoft.com/office/drawing/2014/main" id="{C237FC4D-D9FA-43E2-B26E-E1B6752A18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L"/>
          </a:p>
        </p:txBody>
      </p:sp>
      <p:sp>
        <p:nvSpPr>
          <p:cNvPr id="6" name="Slide Number Placeholder 5">
            <a:extLst>
              <a:ext uri="{FF2B5EF4-FFF2-40B4-BE49-F238E27FC236}">
                <a16:creationId xmlns:a16="http://schemas.microsoft.com/office/drawing/2014/main" id="{98F3D3FA-C8BD-42C7-9F61-0A8EF6C9A6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BA4DD3-ACF0-4A25-B482-06A16DA1BAAD}" type="slidenum">
              <a:rPr lang="en-IL" smtClean="0"/>
              <a:t>‹#›</a:t>
            </a:fld>
            <a:endParaRPr lang="en-IL"/>
          </a:p>
        </p:txBody>
      </p:sp>
    </p:spTree>
    <p:extLst>
      <p:ext uri="{BB962C8B-B14F-4D97-AF65-F5344CB8AC3E}">
        <p14:creationId xmlns:p14="http://schemas.microsoft.com/office/powerpoint/2010/main" val="22854812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stretch>
            <a:fillRect/>
          </a:stretch>
        </p:blipFill>
        <p:spPr>
          <a:xfrm>
            <a:off x="1794163" y="1440874"/>
            <a:ext cx="8676416" cy="4059742"/>
          </a:xfrm>
          <a:prstGeom prst="rect">
            <a:avLst/>
          </a:prstGeom>
        </p:spPr>
      </p:pic>
    </p:spTree>
    <p:extLst>
      <p:ext uri="{BB962C8B-B14F-4D97-AF65-F5344CB8AC3E}">
        <p14:creationId xmlns:p14="http://schemas.microsoft.com/office/powerpoint/2010/main" val="1947239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إقرار الذمة المالية: </a:t>
            </a:r>
          </a:p>
        </p:txBody>
      </p:sp>
      <p:sp>
        <p:nvSpPr>
          <p:cNvPr id="3" name="Content Placeholder 2"/>
          <p:cNvSpPr>
            <a:spLocks noGrp="1"/>
          </p:cNvSpPr>
          <p:nvPr>
            <p:ph idx="1"/>
          </p:nvPr>
        </p:nvSpPr>
        <p:spPr/>
        <p:txBody>
          <a:bodyPr/>
          <a:lstStyle/>
          <a:p>
            <a:pPr marL="0" indent="0" algn="r" rtl="1">
              <a:buNone/>
            </a:pPr>
            <a:r>
              <a:rPr lang="ar-SA" dirty="0"/>
              <a:t>مجموع ما في ذمة المقر وذمة زوجه وأبنائه القصر، داخل فلسطين أو خارجها، من أموال محتفظ بها شخصياً أو لدى المصارف وأمواله المنقولة وغير المنقولة والأسهم والسندات والحصص في الشركات، وما له من حقوق في ذمة الغير وما للغير في ذمته، وأي مصدر دخل يذكر. </a:t>
            </a:r>
          </a:p>
        </p:txBody>
      </p:sp>
    </p:spTree>
    <p:extLst>
      <p:ext uri="{BB962C8B-B14F-4D97-AF65-F5344CB8AC3E}">
        <p14:creationId xmlns:p14="http://schemas.microsoft.com/office/powerpoint/2010/main" val="1186073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نيابة جرائم الفساد: </a:t>
            </a:r>
          </a:p>
        </p:txBody>
      </p:sp>
      <p:sp>
        <p:nvSpPr>
          <p:cNvPr id="3" name="Content Placeholder 2"/>
          <p:cNvSpPr>
            <a:spLocks noGrp="1"/>
          </p:cNvSpPr>
          <p:nvPr>
            <p:ph idx="1"/>
          </p:nvPr>
        </p:nvSpPr>
        <p:spPr/>
        <p:txBody>
          <a:bodyPr/>
          <a:lstStyle/>
          <a:p>
            <a:pPr marL="0" indent="0" algn="r" rtl="1">
              <a:buNone/>
            </a:pPr>
            <a:r>
              <a:rPr lang="ar-SA" dirty="0"/>
              <a:t>تم إنشاء النيابة العامة المتخصصة في جرائم الفساد بموجب قانون مكافحة الفساد رقم</a:t>
            </a:r>
          </a:p>
          <a:p>
            <a:pPr marL="0" indent="0" algn="r" rtl="1">
              <a:buNone/>
            </a:pPr>
            <a:r>
              <a:rPr lang="ar-SA" dirty="0"/>
              <a:t>( 1) لسنة 2005 وتعديلاته، فإن هذه النيابة تمارس دورها تحت إشراف النائب العام، وفي</a:t>
            </a:r>
          </a:p>
          <a:p>
            <a:pPr marL="0" indent="0" algn="r" rtl="1">
              <a:buNone/>
            </a:pPr>
            <a:r>
              <a:rPr lang="ar-SA" dirty="0"/>
              <a:t>حال تبين للهيئة بعد الانتهاء من أعمال البحث والتحري والتحقيقات الأولية وجود شبهات</a:t>
            </a:r>
          </a:p>
          <a:p>
            <a:pPr marL="0" indent="0" algn="r" rtl="1">
              <a:buNone/>
            </a:pPr>
            <a:r>
              <a:rPr lang="ar-SA" dirty="0"/>
              <a:t>فساد، فإنها تقوم بإحالة الأوراق ومحاضر الاستدلالات للنائب العام، الذي بدوره يحيلها</a:t>
            </a:r>
          </a:p>
          <a:p>
            <a:pPr marL="0" indent="0" algn="r" rtl="1">
              <a:buNone/>
            </a:pPr>
            <a:r>
              <a:rPr lang="ar-SA" dirty="0"/>
              <a:t>لنيابة جرائم الفساد، التي تتولى إقامة الدعاوى ومتابعتها أمام محكمة جرائم الفساد.</a:t>
            </a:r>
          </a:p>
        </p:txBody>
      </p:sp>
    </p:spTree>
    <p:extLst>
      <p:ext uri="{BB962C8B-B14F-4D97-AF65-F5344CB8AC3E}">
        <p14:creationId xmlns:p14="http://schemas.microsoft.com/office/powerpoint/2010/main" val="2883060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محكمة جرائم الفساد: </a:t>
            </a:r>
          </a:p>
        </p:txBody>
      </p:sp>
      <p:sp>
        <p:nvSpPr>
          <p:cNvPr id="3" name="Content Placeholder 2"/>
          <p:cNvSpPr>
            <a:spLocks noGrp="1"/>
          </p:cNvSpPr>
          <p:nvPr>
            <p:ph idx="1"/>
          </p:nvPr>
        </p:nvSpPr>
        <p:spPr/>
        <p:txBody>
          <a:bodyPr>
            <a:normAutofit fontScale="92500" lnSpcReduction="20000"/>
          </a:bodyPr>
          <a:lstStyle/>
          <a:p>
            <a:pPr algn="r" rtl="1"/>
            <a:r>
              <a:rPr lang="ar-SA" dirty="0"/>
              <a:t>إن من المآخذ التي تؤخذ على واقع القضاء الفلسطيني هو بطء عجلة القضاء ومكوث ملفات القضايا فترة طويلة في أروقة المحاكم لهذا فإنَّ وجود هيئة قضائية تتابع قضايا الفساد بصورة خاصة يحد من هذه الإشكالية، ولعلنا تفوقنا على غيرنا من الدول في اعتماد محكمة مختصة بالنظر في جرائم الفساد.</a:t>
            </a:r>
          </a:p>
          <a:p>
            <a:pPr marL="0" indent="0" algn="r" rtl="1">
              <a:buNone/>
            </a:pPr>
            <a:endParaRPr lang="ar-SA" dirty="0"/>
          </a:p>
          <a:p>
            <a:pPr algn="r" rtl="1"/>
            <a:r>
              <a:rPr lang="ar-SA" dirty="0"/>
              <a:t>وحدد قانون مكافحة الفساد المدد والآجال الخاصة في قضايا الفساد، حيث يجب على المحكمة أن تبدأ النظر في أي دعوى ترد إليها خلال مدة لا تزيد عن عشرة أيام من تاريخ تقديمها، وتعقد جلساتها في أيام متتالية، ولا يجوز تأجيل المحاكمة لأكثر من سبعة أيام، إلا عند الضرورة، ولأسباب تذكر في قرار التأجيل، وينسحب ذلك على الاستئناف والنقض، ويخصص مجلس القضاء الأعلى هيئة استئناف أو أكثر للنظر في الطعون المقدمة بدعاوى الفساد، كما ألزم القانون المحكمة بإصدار حكمها في أية دعوى ختمت فيها المحاكمة خال مدة لا تزيد عن عشرة أيام من تاريخ المحاكمة وممكن أن تؤجل مرة واحدة فقط، لمدة لا تزيد عن سبعة أيام وهذا ينطبق على درجات التقاضي كافةً.</a:t>
            </a:r>
          </a:p>
        </p:txBody>
      </p:sp>
    </p:spTree>
    <p:extLst>
      <p:ext uri="{BB962C8B-B14F-4D97-AF65-F5344CB8AC3E}">
        <p14:creationId xmlns:p14="http://schemas.microsoft.com/office/powerpoint/2010/main" val="4282178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8636" y="101888"/>
            <a:ext cx="10515600" cy="701675"/>
          </a:xfrm>
        </p:spPr>
        <p:txBody>
          <a:bodyPr/>
          <a:lstStyle/>
          <a:p>
            <a:pPr algn="r" rtl="1"/>
            <a:r>
              <a:rPr lang="ar-SA" dirty="0"/>
              <a:t>تحديات تواجه مكافحة الفساد في فلسطين:</a:t>
            </a:r>
          </a:p>
        </p:txBody>
      </p:sp>
      <p:sp>
        <p:nvSpPr>
          <p:cNvPr id="3" name="Content Placeholder 2"/>
          <p:cNvSpPr>
            <a:spLocks noGrp="1"/>
          </p:cNvSpPr>
          <p:nvPr>
            <p:ph idx="1"/>
          </p:nvPr>
        </p:nvSpPr>
        <p:spPr>
          <a:xfrm>
            <a:off x="332509" y="1011382"/>
            <a:ext cx="11568545" cy="5472545"/>
          </a:xfrm>
        </p:spPr>
        <p:txBody>
          <a:bodyPr>
            <a:normAutofit fontScale="85000" lnSpcReduction="10000"/>
          </a:bodyPr>
          <a:lstStyle/>
          <a:p>
            <a:pPr marL="0" indent="0" algn="r">
              <a:buNone/>
            </a:pPr>
            <a:r>
              <a:rPr lang="ar-SA" dirty="0"/>
              <a:t>1. استمرار الاحتلال الإسرائيلي للأراضي الفلسطينية خاصة القدس الشريف، ووجود عدد كبير من الحواجز     الإسرائيلية الداخلية والخارجية والتي تحول دون القيام بجهود مكافحة الفساد.</a:t>
            </a:r>
          </a:p>
          <a:p>
            <a:pPr marL="0" indent="0" algn="r">
              <a:buNone/>
            </a:pPr>
            <a:r>
              <a:rPr lang="ar-SA" dirty="0"/>
              <a:t>2. البطء في إنهاء مظاهر الانقسام وإضعافه لجهود مكافحة الفساد في محافظات الوطن الجنوبية.</a:t>
            </a:r>
          </a:p>
          <a:p>
            <a:pPr marL="0" indent="0" algn="r">
              <a:buNone/>
            </a:pPr>
            <a:r>
              <a:rPr lang="ar-SA" dirty="0"/>
              <a:t>3. ضعف التنسيق الدولي في مجال تسليم المجرمين واسترداد المتحصلات الجرمية.</a:t>
            </a:r>
          </a:p>
          <a:p>
            <a:pPr marL="0" indent="0" algn="r">
              <a:buNone/>
            </a:pPr>
            <a:r>
              <a:rPr lang="ar-SA" dirty="0"/>
              <a:t>4. انطباع عام لدى المواطن الفلسطيني بانتشار الفساد، والتأخر في التحرك الجدي لمحاربته ومحاسبة مرتكبيه.</a:t>
            </a:r>
          </a:p>
          <a:p>
            <a:pPr marL="0" indent="0" algn="r">
              <a:buNone/>
            </a:pPr>
            <a:r>
              <a:rPr lang="ar-SA" dirty="0"/>
              <a:t>5. تدني وعي المجتمع بمفهوم الفساد ومخاطره.</a:t>
            </a:r>
          </a:p>
          <a:p>
            <a:pPr marL="0" indent="0" algn="r">
              <a:buNone/>
            </a:pPr>
            <a:r>
              <a:rPr lang="ar-SA" dirty="0"/>
              <a:t>6. تعطل عمل المجلس التشريعي وإعاقة ذلك لدوره الرقابي.</a:t>
            </a:r>
          </a:p>
          <a:p>
            <a:pPr marL="0" indent="0" algn="r">
              <a:buNone/>
            </a:pPr>
            <a:r>
              <a:rPr lang="ar-SA" dirty="0"/>
              <a:t>7. عدم استكمال إقرار بعض التشريعات الثانوية اللازمة لعمل الهيئة.</a:t>
            </a:r>
          </a:p>
          <a:p>
            <a:pPr marL="0" indent="0" algn="r">
              <a:buNone/>
            </a:pPr>
            <a:r>
              <a:rPr lang="ar-SA" dirty="0"/>
              <a:t>8. عدم وجود قانون فلسطيني يضمن الحق في الوصول للمعلومات.</a:t>
            </a:r>
          </a:p>
          <a:p>
            <a:pPr marL="0" indent="0" algn="r">
              <a:buNone/>
            </a:pPr>
            <a:r>
              <a:rPr lang="ar-SA" dirty="0"/>
              <a:t>9. تباطؤ القضاء الفلسطيني في إصدار الأحكام على الملفات المحولة إليه من قبل الهيئة.</a:t>
            </a:r>
          </a:p>
          <a:p>
            <a:pPr marL="0" indent="0" algn="r">
              <a:buNone/>
            </a:pPr>
            <a:r>
              <a:rPr lang="ar-SA" dirty="0"/>
              <a:t>10. البيئة القانونية (قانونا العقوبات والاجراءات الجزائية): لا ترتقي المواد المنصوص عليها لحجم الجرم المرتكب.</a:t>
            </a:r>
          </a:p>
          <a:p>
            <a:pPr marL="0" indent="0" algn="r">
              <a:buNone/>
            </a:pPr>
            <a:r>
              <a:rPr lang="ar-SA" dirty="0"/>
              <a:t>11. عدم جدية بعض الشركاء في مؤسسات القطاع العام لتطبيق الاتفاقيات والخطط المشتركة.</a:t>
            </a:r>
          </a:p>
          <a:p>
            <a:pPr marL="0" indent="0" algn="r">
              <a:buNone/>
            </a:pPr>
            <a:r>
              <a:rPr lang="ar-SA" dirty="0"/>
              <a:t>12. عدم وجود بيئة إعلامية ممكنة ومساندة للجهود الوطنية لمكافحة الفساد.</a:t>
            </a:r>
          </a:p>
        </p:txBody>
      </p:sp>
    </p:spTree>
    <p:extLst>
      <p:ext uri="{BB962C8B-B14F-4D97-AF65-F5344CB8AC3E}">
        <p14:creationId xmlns:p14="http://schemas.microsoft.com/office/powerpoint/2010/main" val="16373411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495</Words>
  <Application>Microsoft Office PowerPoint</Application>
  <PresentationFormat>Widescreen</PresentationFormat>
  <Paragraphs>25</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إقرار الذمة المالية: </vt:lpstr>
      <vt:lpstr>نيابة جرائم الفساد: </vt:lpstr>
      <vt:lpstr>محكمة جرائم الفساد: </vt:lpstr>
      <vt:lpstr>تحديات تواجه مكافحة الفساد في فلسطين:</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hsmsaleh68@outlook.com</dc:creator>
  <cp:lastModifiedBy>hsmsaleh68@outlook.com</cp:lastModifiedBy>
  <cp:revision>1</cp:revision>
  <dcterms:created xsi:type="dcterms:W3CDTF">2022-04-02T21:24:32Z</dcterms:created>
  <dcterms:modified xsi:type="dcterms:W3CDTF">2022-04-02T21:27:47Z</dcterms:modified>
</cp:coreProperties>
</file>