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2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0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2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6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8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8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9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2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5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1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1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7352"/>
            <a:ext cx="2324100" cy="1962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5" y="-88084"/>
            <a:ext cx="2619375" cy="20675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5267"/>
            <a:ext cx="3105150" cy="1476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9800"/>
            <a:ext cx="2619375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705" y="1981011"/>
            <a:ext cx="2952750" cy="1552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036180"/>
            <a:ext cx="2895600" cy="19262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4" y="4267200"/>
            <a:ext cx="2600325" cy="2590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080" y="4495800"/>
            <a:ext cx="45339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602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نسق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admin</dc:creator>
  <cp:lastModifiedBy>EASY LIFE</cp:lastModifiedBy>
  <cp:revision>18</cp:revision>
  <dcterms:created xsi:type="dcterms:W3CDTF">2020-09-19T04:42:36Z</dcterms:created>
  <dcterms:modified xsi:type="dcterms:W3CDTF">2020-12-03T15:49:34Z</dcterms:modified>
</cp:coreProperties>
</file>