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6" r:id="rId4"/>
    <p:sldId id="264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1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6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5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3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2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6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BEDEC-DA18-45B2-AC7C-E2B5E5C89BC2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1FA40-B336-4A5D-80CA-53A7129E2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2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00" y="348343"/>
            <a:ext cx="6096000" cy="1016000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pPr algn="r"/>
            <a:r>
              <a:rPr lang="ar-SA" dirty="0" smtClean="0"/>
              <a:t>الرياضة والصحة 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28057" y="461134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ar-SA" sz="3600" b="1" dirty="0" smtClean="0">
                <a:latin typeface="+mj-lt"/>
                <a:ea typeface="+mj-ea"/>
                <a:cs typeface="+mj-cs"/>
              </a:rPr>
              <a:t>د. علاء كمال عيسى </a:t>
            </a:r>
          </a:p>
          <a:p>
            <a:pPr>
              <a:spcBef>
                <a:spcPct val="0"/>
              </a:spcBef>
            </a:pPr>
            <a:r>
              <a:rPr lang="ar-SA" sz="3600" b="1" dirty="0" smtClean="0">
                <a:latin typeface="+mj-lt"/>
                <a:ea typeface="+mj-ea"/>
                <a:cs typeface="+mj-cs"/>
              </a:rPr>
              <a:t>دائرة التربية الرياضية </a:t>
            </a:r>
          </a:p>
          <a:p>
            <a:pPr>
              <a:spcBef>
                <a:spcPct val="0"/>
              </a:spcBef>
            </a:pPr>
            <a:r>
              <a:rPr lang="ar-SA" sz="3600" b="1" dirty="0" smtClean="0">
                <a:latin typeface="+mj-lt"/>
                <a:ea typeface="+mj-ea"/>
                <a:cs typeface="+mj-cs"/>
              </a:rPr>
              <a:t>جامعة فلسطين التقنية 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79494" y="2313432"/>
            <a:ext cx="9144000" cy="1655762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ar-SA" sz="6000" dirty="0" smtClean="0">
                <a:latin typeface="+mj-lt"/>
                <a:ea typeface="+mj-ea"/>
                <a:cs typeface="+mj-cs"/>
              </a:rPr>
              <a:t>الصحة النفسية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72989" cy="10729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0"/>
    </mc:Choice>
    <mc:Fallback xmlns="">
      <p:transition spd="slow" advTm="2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 txBox="1">
            <a:spLocks/>
          </p:cNvSpPr>
          <p:nvPr/>
        </p:nvSpPr>
        <p:spPr>
          <a:xfrm>
            <a:off x="7112000" y="14514"/>
            <a:ext cx="4905828" cy="1016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الصحة النفسية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6857" y="820057"/>
            <a:ext cx="10130971" cy="391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940" y="820057"/>
            <a:ext cx="1393372" cy="42091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72953" y="2232212"/>
            <a:ext cx="6343170" cy="3966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*- الاجهاد النفسي : 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  <a:p>
            <a:pPr algn="r" rtl="1">
              <a:spcBef>
                <a:spcPts val="0"/>
              </a:spcBef>
              <a:spcAft>
                <a:spcPts val="375"/>
              </a:spcAft>
            </a:pPr>
            <a:r>
              <a:rPr lang="ar-SA" dirty="0">
                <a:solidFill>
                  <a:srgbClr val="000000"/>
                </a:solidFill>
                <a:latin typeface="Simplified Arabic" panose="02020603050405020304" pitchFamily="18" charset="-78"/>
                <a:ea typeface="Times New Roman" panose="02020603050405020304" pitchFamily="18" charset="0"/>
                <a:cs typeface="Simplified Arabic" panose="02020603050405020304" pitchFamily="18" charset="-78"/>
              </a:rPr>
              <a:t>تعتبر الضغوط النفسية جزءاً لا يتجزأ من حياة كل إنسان على وجه الأرض وذلك مصداقاً لقوله تعالى : " لقد خلقنا الإنسان في كبد " والكبد المشقة والعناء جسمياً كان أو نفسياً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18" y="2804246"/>
            <a:ext cx="4671411" cy="26284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2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99"/>
    </mc:Choice>
    <mc:Fallback>
      <p:transition spd="slow" advTm="13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 txBox="1">
            <a:spLocks/>
          </p:cNvSpPr>
          <p:nvPr/>
        </p:nvSpPr>
        <p:spPr>
          <a:xfrm>
            <a:off x="7112000" y="14514"/>
            <a:ext cx="4905828" cy="1016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الصحة النفسية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6857" y="820057"/>
            <a:ext cx="10130971" cy="391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940" y="820057"/>
            <a:ext cx="1393372" cy="42091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72953" y="2232212"/>
            <a:ext cx="6343170" cy="3966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*- 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اعراض الاجهاد النفسي :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تشمل اعراض الاجهاد النفسي العديد من الاضطرابات النفسية مثل التقلبات الماجية و الاكتئاب و القلق والصعوبة بالنوم 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8" y="2608730"/>
            <a:ext cx="4127340" cy="231131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75"/>
    </mc:Choice>
    <mc:Fallback xmlns="">
      <p:transition spd="slow" advTm="14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 txBox="1">
            <a:spLocks/>
          </p:cNvSpPr>
          <p:nvPr/>
        </p:nvSpPr>
        <p:spPr>
          <a:xfrm>
            <a:off x="7112000" y="14514"/>
            <a:ext cx="4905828" cy="1016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dirty="0" smtClean="0"/>
              <a:t>الصحة النفسية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6857" y="820057"/>
            <a:ext cx="10130971" cy="391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940" y="820057"/>
            <a:ext cx="1393372" cy="42091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74976" y="1836057"/>
            <a:ext cx="5787358" cy="445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>
              <a:lnSpc>
                <a:spcPct val="100000"/>
              </a:lnSpc>
            </a:pPr>
            <a:r>
              <a:rPr lang="ar-SA" sz="3200" b="1" dirty="0" smtClean="0"/>
              <a:t>*- درجات الاجهاد النفسي : </a:t>
            </a:r>
            <a:endParaRPr lang="ar-SA" b="1" dirty="0" smtClean="0"/>
          </a:p>
          <a:p>
            <a:pPr algn="just" rtl="1">
              <a:lnSpc>
                <a:spcPct val="100000"/>
              </a:lnSpc>
            </a:pPr>
            <a:r>
              <a:rPr lang="ar-SA" dirty="0" smtClean="0"/>
              <a:t>1- اجهاد نفسي شديد جدا .</a:t>
            </a:r>
          </a:p>
          <a:p>
            <a:pPr algn="just" rtl="1">
              <a:lnSpc>
                <a:spcPct val="100000"/>
              </a:lnSpc>
            </a:pPr>
            <a:r>
              <a:rPr lang="ar-SA" dirty="0" smtClean="0"/>
              <a:t>2- اجهاد نفسي شديد .</a:t>
            </a:r>
          </a:p>
          <a:p>
            <a:pPr algn="just" rtl="1">
              <a:lnSpc>
                <a:spcPct val="100000"/>
              </a:lnSpc>
            </a:pPr>
            <a:r>
              <a:rPr lang="ar-SA" dirty="0" smtClean="0"/>
              <a:t>3- اجهاد نفسي معتدل .</a:t>
            </a:r>
          </a:p>
          <a:p>
            <a:pPr algn="just" rtl="1">
              <a:lnSpc>
                <a:spcPct val="100000"/>
              </a:lnSpc>
            </a:pPr>
            <a:r>
              <a:rPr lang="ar-SA" dirty="0" smtClean="0"/>
              <a:t>4- اجهاد نفسي خفيف .  </a:t>
            </a:r>
            <a:endParaRPr lang="ar-SA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4" y="2530847"/>
            <a:ext cx="4920059" cy="26866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14"/>
    </mc:Choice>
    <mc:Fallback xmlns="">
      <p:transition spd="slow" advTm="17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 txBox="1">
            <a:spLocks/>
          </p:cNvSpPr>
          <p:nvPr/>
        </p:nvSpPr>
        <p:spPr>
          <a:xfrm>
            <a:off x="7112000" y="14514"/>
            <a:ext cx="4905828" cy="10160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dirty="0" smtClean="0"/>
              <a:t>الصحة النفسية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6857" y="820057"/>
            <a:ext cx="10130971" cy="391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940" y="820057"/>
            <a:ext cx="1393372" cy="42091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86" y="1618769"/>
            <a:ext cx="6139542" cy="4696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>
              <a:lnSpc>
                <a:spcPct val="100000"/>
              </a:lnSpc>
            </a:pPr>
            <a:r>
              <a:rPr lang="ar-SA" sz="3200" b="1" dirty="0" smtClean="0"/>
              <a:t>*- </a:t>
            </a:r>
            <a:r>
              <a:rPr lang="ar-SA" sz="3300" b="1" dirty="0" smtClean="0"/>
              <a:t>كيف تقاوم الاجهاد النفسي : </a:t>
            </a:r>
            <a:endParaRPr lang="ar-SA" dirty="0" smtClean="0"/>
          </a:p>
          <a:p>
            <a:pPr algn="just" rtl="1"/>
            <a:r>
              <a:rPr lang="ar-SA" dirty="0" smtClean="0"/>
              <a:t> </a:t>
            </a:r>
            <a:r>
              <a:rPr lang="ar-SA" dirty="0"/>
              <a:t>يواجه الإنسان المعاصر مشاكل يومية بسبب إيقاع الحياة السريع وكثرة المشاغل، مما يجعله عرضة للضغط النفسي. وبإمكان المرء اتباع خطوات بسيطة كي يكون قادرا على التعامل مع الضغط والتخلص منه.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27" y="2871160"/>
            <a:ext cx="4069757" cy="22790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52"/>
    </mc:Choice>
    <mc:Fallback xmlns="">
      <p:transition spd="slow" advTm="20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</TotalTime>
  <Words>153</Words>
  <Application>Microsoft Office PowerPoint</Application>
  <PresentationFormat>Widescreen</PresentationFormat>
  <Paragraphs>24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Simplified Arabic</vt:lpstr>
      <vt:lpstr>Tahoma</vt:lpstr>
      <vt:lpstr>Times New Roman</vt:lpstr>
      <vt:lpstr>Office Theme</vt:lpstr>
      <vt:lpstr>الرياضة والصحة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الرياضة والصحة</dc:title>
  <dc:creator>Administrator</dc:creator>
  <cp:lastModifiedBy>Administrator</cp:lastModifiedBy>
  <cp:revision>55</cp:revision>
  <dcterms:created xsi:type="dcterms:W3CDTF">2020-07-14T15:59:27Z</dcterms:created>
  <dcterms:modified xsi:type="dcterms:W3CDTF">2020-12-14T23:54:20Z</dcterms:modified>
</cp:coreProperties>
</file>