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FF130041-865F-4ACE-9B94-33DB931A923C}" type="datetimeFigureOut">
              <a:rPr lang="ar-JO" smtClean="0"/>
              <a:t>01/04/1445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69A4B68-9EF3-4DCA-BE2A-646E20AEAC4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4304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B997-8359-489C-8FEE-24C42170D426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EF0D-351C-4CDB-8B50-6AEC07E8E710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15B9-35CF-4CCB-8AC7-E4D084841A25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BC32-7630-46B1-8F87-D2CE03193D6E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58BC-0ADC-4767-919F-B23F8E96B554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880C-53CF-4C12-9EFB-E26037FE99E7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087-100E-4A97-B3C7-D4F4D81438D4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BE14-FDED-453F-9EA6-DE597C4004F5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1AC4-272D-4FEF-BB30-C8F8522FF94C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B39E-52B2-4EA0-B627-C4DB1B9CF90B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95F0-C726-47D3-BD94-46A1960BFB6C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6605-799B-42C0-9F17-D880405BC51A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DBA-38AE-4E08-A3CB-8FC69BC5A131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6392-3E7E-4EE6-B95F-62850593972A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9326-0489-4E05-9CC1-2BC9520461AA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DA81-2491-47ED-96DF-9D95A824A991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7E3E-B156-41CC-8A2C-83BA762E151E}" type="datetime1">
              <a:rPr lang="en-US" smtClean="0"/>
              <a:t>10/15/2023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803" y="278311"/>
            <a:ext cx="1651000" cy="165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3634" y="2076995"/>
            <a:ext cx="775933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 </a:t>
            </a:r>
            <a:r>
              <a:rPr lang="en-US" sz="2800" b="1" dirty="0" smtClean="0"/>
              <a:t>Faculty of Arts and Educational sciences</a:t>
            </a:r>
            <a:endParaRPr lang="ar-JO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56263" y="2886891"/>
            <a:ext cx="61787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Languages Department </a:t>
            </a:r>
            <a:endParaRPr lang="ar-JO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505118" y="3377369"/>
            <a:ext cx="718177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chemeClr val="tx1"/>
                </a:solidFill>
              </a:rPr>
              <a:t>English Language (1)</a:t>
            </a:r>
            <a:endParaRPr lang="en-US" sz="5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9157" y="4401808"/>
            <a:ext cx="32736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(15200106)</a:t>
            </a:r>
            <a:endParaRPr lang="ar-JO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19380" y="5391150"/>
            <a:ext cx="69532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Instructor: Dr.Adli Odeh</a:t>
            </a:r>
            <a:endParaRPr lang="ar-JO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82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9623">
        <p15:prstTrans prst="peelOff"/>
      </p:transition>
    </mc:Choice>
    <mc:Fallback xmlns="">
      <p:transition spd="slow" advTm="96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38471"/>
            <a:ext cx="8915400" cy="5314120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Other use :</a:t>
            </a:r>
            <a:endParaRPr lang="en-US" b="1" dirty="0"/>
          </a:p>
          <a:p>
            <a:pPr algn="l" rtl="0"/>
            <a:r>
              <a:rPr lang="en-US" b="1" dirty="0" smtClean="0"/>
              <a:t>Continuing during period: expressing temporary activity in the past</a:t>
            </a:r>
          </a:p>
          <a:p>
            <a:pPr marL="0" indent="0" algn="l" rtl="0">
              <a:buNone/>
            </a:pPr>
            <a:r>
              <a:rPr lang="en-US" b="1" dirty="0" smtClean="0"/>
              <a:t>Ex: </a:t>
            </a:r>
          </a:p>
          <a:p>
            <a:pPr marL="0" indent="0" algn="l" rtl="0">
              <a:buNone/>
            </a:pPr>
            <a:r>
              <a:rPr lang="en-US" b="1" dirty="0" smtClean="0"/>
              <a:t>Sara was studying all day.</a:t>
            </a:r>
          </a:p>
          <a:p>
            <a:pPr marL="0" indent="0" algn="l" rtl="0">
              <a:buNone/>
            </a:pPr>
            <a:r>
              <a:rPr lang="en-US" b="1" dirty="0" smtClean="0"/>
              <a:t>I was watching TV at that moment.</a:t>
            </a:r>
          </a:p>
          <a:p>
            <a:pPr marL="0" indent="0" algn="l" rtl="0">
              <a:buNone/>
            </a:pPr>
            <a:r>
              <a:rPr lang="en-US" b="1" dirty="0" smtClean="0"/>
              <a:t>I was sleeping on a friend’s sofa.</a:t>
            </a:r>
          </a:p>
          <a:p>
            <a:pPr marL="0" indent="0" algn="l" rtl="0">
              <a:buNone/>
            </a:pPr>
            <a:r>
              <a:rPr lang="en-US" b="1" dirty="0" smtClean="0"/>
              <a:t>She was staying with us at the moment.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Continuing during </a:t>
            </a:r>
            <a:r>
              <a:rPr lang="en-US" b="1" dirty="0" smtClean="0"/>
              <a:t>moment: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Ex: At 11:00 pm, I was sleeping.</a:t>
            </a:r>
          </a:p>
          <a:p>
            <a:pPr marL="0" indent="0" algn="l" rtl="0">
              <a:buNone/>
            </a:pPr>
            <a:r>
              <a:rPr lang="en-US" b="1" dirty="0" smtClean="0"/>
              <a:t>Planned action:</a:t>
            </a:r>
          </a:p>
          <a:p>
            <a:pPr marL="0" indent="0" algn="l" rtl="0">
              <a:buNone/>
            </a:pPr>
            <a:r>
              <a:rPr lang="en-US" b="1" dirty="0" smtClean="0"/>
              <a:t>I was planning to call John, but I didn’t have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422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Exercise1 </a:t>
            </a:r>
          </a:p>
          <a:p>
            <a:pPr marL="0" indent="0" algn="l">
              <a:buNone/>
            </a:pPr>
            <a:r>
              <a:rPr lang="en-US" b="1" dirty="0" smtClean="0"/>
              <a:t>Put the verbs in </a:t>
            </a:r>
            <a:r>
              <a:rPr lang="en-US" b="1" dirty="0" err="1" smtClean="0"/>
              <a:t>brakets</a:t>
            </a:r>
            <a:r>
              <a:rPr lang="en-US" b="1" dirty="0" smtClean="0"/>
              <a:t> into the past continuous affirmative form:</a:t>
            </a:r>
          </a:p>
          <a:p>
            <a:pPr marL="0" indent="0" algn="l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1- When I woke up this morning, the birds (sing)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2- The telephone rang while I ( have ) a shower.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3- They (cook) dinner when we arrived.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>
              <a:buNone/>
            </a:pP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71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Exercise1</a:t>
            </a:r>
            <a:endParaRPr lang="ar-SA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/>
              <a:t>Put the verbs in </a:t>
            </a:r>
            <a:r>
              <a:rPr lang="en-US" b="1" dirty="0" smtClean="0"/>
              <a:t>brackets </a:t>
            </a:r>
            <a:r>
              <a:rPr lang="en-US" b="1" dirty="0"/>
              <a:t>into the past </a:t>
            </a:r>
            <a:r>
              <a:rPr lang="en-US" b="1" dirty="0" smtClean="0"/>
              <a:t>continuous question </a:t>
            </a:r>
            <a:r>
              <a:rPr lang="en-US" b="1" dirty="0"/>
              <a:t>form</a:t>
            </a:r>
            <a:r>
              <a:rPr lang="en-US" b="1" dirty="0" smtClean="0"/>
              <a:t>:</a:t>
            </a:r>
            <a:endParaRPr lang="ar-SA" b="1" dirty="0" smtClean="0"/>
          </a:p>
          <a:p>
            <a:pPr marL="0" indent="0" algn="l">
              <a:buNone/>
            </a:pPr>
            <a:r>
              <a:rPr lang="en-US" b="1" dirty="0" smtClean="0"/>
              <a:t>1- (it\rain) when you left the party ?</a:t>
            </a:r>
          </a:p>
          <a:p>
            <a:pPr marL="0" indent="0" algn="l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 smtClean="0"/>
              <a:t>2-I saw you and Mark last night in </a:t>
            </a:r>
            <a:r>
              <a:rPr lang="en-US" b="1" dirty="0" err="1" smtClean="0"/>
              <a:t>London.Where</a:t>
            </a:r>
            <a:r>
              <a:rPr lang="en-US" b="1" dirty="0" smtClean="0"/>
              <a:t> ( you\ go) ?</a:t>
            </a:r>
          </a:p>
          <a:p>
            <a:pPr marL="0" indent="0" algn="l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 smtClean="0"/>
              <a:t>3- What (he\was) when I called him?</a:t>
            </a:r>
          </a:p>
          <a:p>
            <a:pPr marL="0" indent="0" algn="l">
              <a:buNone/>
            </a:pPr>
            <a:r>
              <a:rPr lang="ar-SA" b="1" dirty="0" smtClean="0"/>
              <a:t>  </a:t>
            </a:r>
            <a:endParaRPr lang="en-US" b="1" dirty="0"/>
          </a:p>
          <a:p>
            <a:pPr marL="0" indent="0" algn="l" rtl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68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/>
              <a:t>Exercise1</a:t>
            </a:r>
            <a:endParaRPr lang="ar-SA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/>
              <a:t>Put the verbs in brackets into the past continuous </a:t>
            </a:r>
            <a:r>
              <a:rPr lang="en-US" b="1" dirty="0" smtClean="0"/>
              <a:t>negative </a:t>
            </a:r>
            <a:r>
              <a:rPr lang="en-US" b="1" dirty="0"/>
              <a:t>form</a:t>
            </a:r>
            <a:r>
              <a:rPr lang="en-US" b="1" dirty="0" smtClean="0"/>
              <a:t>: </a:t>
            </a:r>
          </a:p>
          <a:p>
            <a:pPr marL="0" indent="0" algn="l">
              <a:buNone/>
            </a:pPr>
            <a:r>
              <a:rPr lang="en-US" b="1" dirty="0" smtClean="0"/>
              <a:t>1- Jane was cold because she ( wear) a hat</a:t>
            </a:r>
          </a:p>
          <a:p>
            <a:pPr marL="0" indent="0" algn="l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 smtClean="0"/>
              <a:t>2- I’m sorry I didn’t call you  last night. My telephone(work).</a:t>
            </a:r>
          </a:p>
          <a:p>
            <a:pPr marL="0" indent="0" algn="l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 smtClean="0"/>
              <a:t>3- Sorry, what did you say? I ( listen)</a:t>
            </a:r>
          </a:p>
          <a:p>
            <a:pPr marL="0" indent="0" algn="l">
              <a:buNone/>
            </a:pPr>
            <a:endParaRPr lang="ar-S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63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89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31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74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Past Continuous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834" y="2280355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/>
              <a:t>Form</a:t>
            </a:r>
          </a:p>
          <a:p>
            <a:pPr marL="0" indent="0" algn="l">
              <a:buNone/>
            </a:pPr>
            <a:r>
              <a:rPr lang="en-US" dirty="0" smtClean="0"/>
              <a:t>Subject + was \ were  + verb -  </a:t>
            </a:r>
            <a:r>
              <a:rPr lang="en-US" dirty="0" err="1" smtClean="0"/>
              <a:t>ing</a:t>
            </a:r>
            <a:endParaRPr lang="en-US" dirty="0" smtClean="0"/>
          </a:p>
          <a:p>
            <a:pPr marL="0" indent="0" algn="l">
              <a:buNone/>
            </a:pPr>
            <a:r>
              <a:rPr lang="en-US" b="1" dirty="0" smtClean="0"/>
              <a:t>Positive form</a:t>
            </a:r>
          </a:p>
          <a:p>
            <a:pPr marL="0" indent="0" algn="l">
              <a:buNone/>
            </a:pPr>
            <a:r>
              <a:rPr lang="en-US" dirty="0" smtClean="0"/>
              <a:t>He</a:t>
            </a:r>
          </a:p>
          <a:p>
            <a:pPr marL="0" indent="0" algn="l">
              <a:buNone/>
            </a:pPr>
            <a:r>
              <a:rPr lang="en-US" dirty="0" smtClean="0"/>
              <a:t>She                         </a:t>
            </a:r>
            <a:r>
              <a:rPr lang="en-US" b="1" dirty="0" smtClean="0"/>
              <a:t>was </a:t>
            </a:r>
            <a:r>
              <a:rPr lang="en-US" dirty="0" smtClean="0"/>
              <a:t>working</a:t>
            </a:r>
            <a:r>
              <a:rPr lang="ar-SA" dirty="0" smtClean="0"/>
              <a:t> 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It  </a:t>
            </a:r>
          </a:p>
          <a:p>
            <a:pPr marL="0" indent="0" algn="l">
              <a:buNone/>
            </a:pPr>
            <a:r>
              <a:rPr lang="en-US" dirty="0"/>
              <a:t>I</a:t>
            </a:r>
            <a:r>
              <a:rPr lang="en-US" dirty="0" smtClean="0"/>
              <a:t> 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You</a:t>
            </a:r>
          </a:p>
          <a:p>
            <a:pPr marL="0" indent="0" algn="l">
              <a:buNone/>
            </a:pPr>
            <a:r>
              <a:rPr lang="en-US" dirty="0" smtClean="0"/>
              <a:t>We                   </a:t>
            </a:r>
            <a:r>
              <a:rPr lang="en-US" b="1" dirty="0" smtClean="0"/>
              <a:t> were </a:t>
            </a:r>
            <a:r>
              <a:rPr lang="en-US" dirty="0" smtClean="0"/>
              <a:t>working</a:t>
            </a:r>
          </a:p>
          <a:p>
            <a:pPr marL="0" indent="0" algn="l">
              <a:buNone/>
            </a:pPr>
            <a:r>
              <a:rPr lang="en-US" dirty="0" smtClean="0"/>
              <a:t>they</a:t>
            </a:r>
            <a:r>
              <a:rPr lang="ar-SA" dirty="0" smtClean="0"/>
              <a:t>  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515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Past Continuous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b="1" dirty="0" smtClean="0"/>
              <a:t>Negative Form</a:t>
            </a:r>
            <a:r>
              <a:rPr lang="en-US" dirty="0" smtClean="0"/>
              <a:t>:</a:t>
            </a:r>
            <a:endParaRPr lang="en-US" dirty="0"/>
          </a:p>
          <a:p>
            <a:pPr marL="0" indent="0" algn="l" rtl="0">
              <a:buNone/>
            </a:pPr>
            <a:endParaRPr lang="ar-SA" dirty="0" smtClean="0"/>
          </a:p>
          <a:p>
            <a:pPr marL="0" indent="0" algn="l" rtl="0">
              <a:buNone/>
            </a:pPr>
            <a:endParaRPr lang="ar-SA" dirty="0"/>
          </a:p>
          <a:p>
            <a:pPr marL="0" indent="0" algn="l">
              <a:buNone/>
            </a:pPr>
            <a:r>
              <a:rPr lang="en-US" dirty="0"/>
              <a:t>He</a:t>
            </a:r>
          </a:p>
          <a:p>
            <a:pPr marL="0" indent="0" algn="l">
              <a:buNone/>
            </a:pPr>
            <a:r>
              <a:rPr lang="en-US" dirty="0"/>
              <a:t>She                         </a:t>
            </a:r>
            <a:r>
              <a:rPr lang="en-US" dirty="0" smtClean="0"/>
              <a:t>was not </a:t>
            </a:r>
            <a:r>
              <a:rPr lang="en-US" dirty="0"/>
              <a:t>working</a:t>
            </a:r>
            <a:r>
              <a:rPr lang="ar-SA" dirty="0"/>
              <a:t> </a:t>
            </a:r>
            <a:endParaRPr lang="en-US" dirty="0"/>
          </a:p>
          <a:p>
            <a:pPr marL="0" indent="0" algn="l">
              <a:buNone/>
            </a:pPr>
            <a:r>
              <a:rPr lang="en-US" dirty="0" smtClean="0"/>
              <a:t>It</a:t>
            </a:r>
          </a:p>
          <a:p>
            <a:pPr marL="0" indent="0" algn="l">
              <a:buNone/>
            </a:pPr>
            <a:r>
              <a:rPr lang="en-US" dirty="0" smtClean="0"/>
              <a:t>I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   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You</a:t>
            </a:r>
          </a:p>
          <a:p>
            <a:pPr marL="0" indent="0" algn="l">
              <a:buNone/>
            </a:pPr>
            <a:r>
              <a:rPr lang="en-US" dirty="0"/>
              <a:t>We                    </a:t>
            </a:r>
            <a:r>
              <a:rPr lang="en-US" dirty="0" smtClean="0"/>
              <a:t>were not  </a:t>
            </a:r>
            <a:r>
              <a:rPr lang="en-US" dirty="0"/>
              <a:t>working</a:t>
            </a:r>
          </a:p>
          <a:p>
            <a:pPr marL="0" indent="0" algn="l">
              <a:buNone/>
            </a:pPr>
            <a:r>
              <a:rPr lang="en-US" dirty="0"/>
              <a:t>they</a:t>
            </a:r>
            <a:r>
              <a:rPr lang="ar-SA" dirty="0"/>
              <a:t>   </a:t>
            </a:r>
            <a:endParaRPr lang="ar-JO" dirty="0"/>
          </a:p>
          <a:p>
            <a:pPr marL="0" indent="0" algn="l" rtl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20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Past Continuous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dirty="0" smtClean="0"/>
              <a:t>Interrogative:</a:t>
            </a:r>
            <a:endParaRPr lang="en-US" b="1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r>
              <a:rPr lang="en-US" dirty="0" smtClean="0"/>
              <a:t>             I</a:t>
            </a:r>
            <a:endParaRPr lang="ar-SA" dirty="0"/>
          </a:p>
          <a:p>
            <a:pPr marL="0" indent="0" algn="l" rtl="0">
              <a:buNone/>
            </a:pPr>
            <a:r>
              <a:rPr lang="en-US" dirty="0" smtClean="0"/>
              <a:t>was   she    working</a:t>
            </a:r>
            <a:r>
              <a:rPr lang="en-US" dirty="0"/>
              <a:t> </a:t>
            </a:r>
            <a:r>
              <a:rPr lang="en-US" dirty="0" smtClean="0"/>
              <a:t>  ?</a:t>
            </a:r>
          </a:p>
          <a:p>
            <a:pPr marL="0" indent="0" algn="l" rtl="0">
              <a:buNone/>
            </a:pPr>
            <a:r>
              <a:rPr lang="en-US" dirty="0" smtClean="0"/>
              <a:t>            he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   It </a:t>
            </a:r>
            <a:endParaRPr lang="en-US" dirty="0"/>
          </a:p>
          <a:p>
            <a:pPr marL="0" indent="0" algn="l">
              <a:buNone/>
            </a:pPr>
            <a:r>
              <a:rPr lang="en-US" dirty="0" smtClean="0"/>
              <a:t>    were you working?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              we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              they</a:t>
            </a:r>
            <a:endParaRPr lang="en-US" dirty="0"/>
          </a:p>
          <a:p>
            <a:pPr marL="0" indent="0" algn="l">
              <a:buNone/>
            </a:pPr>
            <a:r>
              <a:rPr lang="ar-SA" dirty="0" smtClean="0"/>
              <a:t>   </a:t>
            </a:r>
            <a:endParaRPr lang="ar-JO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98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38489"/>
            <a:ext cx="8835144" cy="4752622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Uses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1- Interrupted long action in the past.</a:t>
            </a:r>
          </a:p>
          <a:p>
            <a:pPr marL="0" indent="0" algn="l" rtl="0">
              <a:buNone/>
            </a:pPr>
            <a:r>
              <a:rPr lang="en-US" b="1" dirty="0" smtClean="0"/>
              <a:t>I was living in London when I met Jane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or</a:t>
            </a:r>
          </a:p>
          <a:p>
            <a:pPr marL="0" indent="0" algn="l" rtl="0">
              <a:buNone/>
            </a:pPr>
            <a:r>
              <a:rPr lang="en-US" b="1" dirty="0" smtClean="0"/>
              <a:t>When I met John, I was living in London</a:t>
            </a:r>
          </a:p>
          <a:p>
            <a:pPr marL="0" indent="0" algn="l" rtl="0">
              <a:buNone/>
            </a:pPr>
            <a:r>
              <a:rPr lang="en-US" b="1" dirty="0" smtClean="0"/>
              <a:t>         </a:t>
            </a:r>
            <a:r>
              <a:rPr lang="en-US" b="1" dirty="0"/>
              <a:t>When  + past </a:t>
            </a:r>
            <a:r>
              <a:rPr lang="en-US" b="1" dirty="0" smtClean="0"/>
              <a:t>Simple</a:t>
            </a:r>
          </a:p>
          <a:p>
            <a:pPr marL="0" indent="0" algn="l" rtl="0">
              <a:buNone/>
            </a:pPr>
            <a:r>
              <a:rPr lang="en-US" b="1" dirty="0" smtClean="0"/>
              <a:t>                               or</a:t>
            </a:r>
          </a:p>
          <a:p>
            <a:pPr marL="0" indent="0" algn="l" rtl="0">
              <a:buNone/>
            </a:pPr>
            <a:r>
              <a:rPr lang="en-US" b="1" dirty="0" smtClean="0"/>
              <a:t>While  I was living in London, I met John.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or</a:t>
            </a:r>
          </a:p>
          <a:p>
            <a:pPr marL="0" indent="0" algn="l" rtl="0">
              <a:buNone/>
            </a:pPr>
            <a:r>
              <a:rPr lang="en-US" b="1" dirty="0" smtClean="0"/>
              <a:t>I met john while I was living in London</a:t>
            </a:r>
          </a:p>
          <a:p>
            <a:pPr marL="0" indent="0" algn="l" rtl="0">
              <a:buNone/>
            </a:pPr>
            <a:r>
              <a:rPr lang="en-US" b="1" dirty="0" smtClean="0"/>
              <a:t>Ex: I was walking down the street when it began to rain.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Uses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2- Set the scene in a story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We use Past continuous to set ( describe) the scene I a story before real action starts. We use the past simple for the real action.</a:t>
            </a:r>
          </a:p>
          <a:p>
            <a:pPr marL="0" indent="0" algn="l" rtl="0">
              <a:buNone/>
            </a:pPr>
            <a:r>
              <a:rPr lang="en-US" b="1" dirty="0" smtClean="0"/>
              <a:t>EX:</a:t>
            </a:r>
          </a:p>
          <a:p>
            <a:pPr marL="0" indent="0" algn="l" rtl="0">
              <a:buNone/>
            </a:pPr>
            <a:r>
              <a:rPr lang="en-US" b="1" dirty="0" smtClean="0"/>
              <a:t>Superman was walking in the park. A family was playing football and dogs were barking . Suddenly a man ran  towards him.</a:t>
            </a: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09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Uses</a:t>
            </a:r>
          </a:p>
          <a:p>
            <a:pPr marL="0" indent="0" algn="l">
              <a:buNone/>
            </a:pPr>
            <a:r>
              <a:rPr lang="en-US" b="1" dirty="0" smtClean="0"/>
              <a:t>3- With always to describe annoying habits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We use the past continuous with always to describe annoying habits or annoying repeated actions in the past:</a:t>
            </a:r>
          </a:p>
          <a:p>
            <a:pPr marL="0" indent="0" algn="l">
              <a:buNone/>
            </a:pPr>
            <a:r>
              <a:rPr lang="en-US" dirty="0" smtClean="0"/>
              <a:t>Ex.</a:t>
            </a:r>
          </a:p>
          <a:p>
            <a:pPr marL="0" indent="0" algn="l">
              <a:buNone/>
            </a:pPr>
            <a:r>
              <a:rPr lang="en-US" dirty="0" smtClean="0"/>
              <a:t>1- No body liked the manager. He was always shouting.</a:t>
            </a:r>
          </a:p>
          <a:p>
            <a:pPr marL="0" indent="0" algn="l">
              <a:buNone/>
            </a:pPr>
            <a:r>
              <a:rPr lang="en-US" dirty="0" smtClean="0"/>
              <a:t>2- Ahmad was always smoking.</a:t>
            </a:r>
          </a:p>
          <a:p>
            <a:pPr marL="0" indent="0" algn="l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88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en-US" dirty="0"/>
              <a:t>Past </a:t>
            </a:r>
            <a:r>
              <a:rPr lang="en-US" b="1" dirty="0"/>
              <a:t>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915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Uses</a:t>
            </a:r>
          </a:p>
          <a:p>
            <a:pPr marL="0" indent="0" algn="l" rtl="0">
              <a:buNone/>
            </a:pPr>
            <a:r>
              <a:rPr lang="en-US" b="1" dirty="0" smtClean="0"/>
              <a:t>4- Several actions at the same time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We use the past continuous to describe actions that happen at the same time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Ex:</a:t>
            </a:r>
          </a:p>
          <a:p>
            <a:pPr marL="0" indent="0" algn="l">
              <a:buNone/>
            </a:pPr>
            <a:r>
              <a:rPr lang="en-US" dirty="0" smtClean="0"/>
              <a:t>1- While Mark was washing the car, Jane was reading.</a:t>
            </a:r>
            <a:endParaRPr lang="ar-SA" dirty="0" smtClean="0"/>
          </a:p>
          <a:p>
            <a:pPr marL="0" indent="0" algn="l">
              <a:buNone/>
            </a:pPr>
            <a:r>
              <a:rPr lang="en-US" dirty="0" smtClean="0"/>
              <a:t>2- Clare was painting  while I was cooking dinner.</a:t>
            </a:r>
            <a:endParaRPr lang="ar-SA" dirty="0" smtClean="0"/>
          </a:p>
          <a:p>
            <a:pPr marL="0" indent="0" algn="l">
              <a:buNone/>
            </a:pPr>
            <a:r>
              <a:rPr lang="en-US" dirty="0" smtClean="0"/>
              <a:t>3- Ahmad was </a:t>
            </a:r>
            <a:r>
              <a:rPr lang="en-US" smtClean="0"/>
              <a:t>working </a:t>
            </a:r>
            <a:r>
              <a:rPr lang="en-US" smtClean="0"/>
              <a:t>in </a:t>
            </a:r>
            <a:r>
              <a:rPr lang="en-US" dirty="0" smtClean="0"/>
              <a:t>a restaurant while I was working in London.</a:t>
            </a:r>
          </a:p>
          <a:p>
            <a:pPr marL="0" indent="0" algn="l">
              <a:buNone/>
            </a:pPr>
            <a:r>
              <a:rPr lang="en-US" dirty="0" smtClean="0"/>
              <a:t>4.While  I was studying in one room of our apartment, my roommate was having a party in the other room.</a:t>
            </a:r>
            <a:endParaRPr lang="ar-SA" dirty="0" smtClean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84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Continuous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93333"/>
            <a:ext cx="8915400" cy="4217889"/>
          </a:xfrm>
        </p:spPr>
        <p:txBody>
          <a:bodyPr/>
          <a:lstStyle/>
          <a:p>
            <a:pPr algn="ctr"/>
            <a:r>
              <a:rPr lang="en-US" b="1" dirty="0" smtClean="0"/>
              <a:t>Non- Continuous verbs</a:t>
            </a:r>
            <a:endParaRPr lang="ar-SA" b="1" dirty="0"/>
          </a:p>
          <a:p>
            <a:pPr marL="0" indent="0" algn="l" rtl="0">
              <a:buNone/>
            </a:pPr>
            <a:r>
              <a:rPr lang="en-US" b="1" dirty="0" smtClean="0"/>
              <a:t>Some verbs do not have a continuous form. They are called </a:t>
            </a:r>
            <a:r>
              <a:rPr lang="en-US" b="1" dirty="0" err="1" smtClean="0"/>
              <a:t>stative</a:t>
            </a:r>
            <a:r>
              <a:rPr lang="en-US" b="1" dirty="0" smtClean="0"/>
              <a:t> verbs: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 smtClean="0"/>
              <a:t>Believe            love              see</a:t>
            </a:r>
          </a:p>
          <a:p>
            <a:pPr marL="0" indent="0" algn="l" rtl="0">
              <a:buNone/>
            </a:pPr>
            <a:r>
              <a:rPr lang="en-US" b="1" dirty="0" smtClean="0"/>
              <a:t>Doubt             hate               suppose</a:t>
            </a:r>
          </a:p>
          <a:p>
            <a:pPr marL="0" indent="0" algn="l" rtl="0">
              <a:buNone/>
            </a:pPr>
            <a:r>
              <a:rPr lang="en-US" b="1" dirty="0" smtClean="0"/>
              <a:t>Feel                prefer            think</a:t>
            </a:r>
          </a:p>
          <a:p>
            <a:pPr marL="0" indent="0" algn="l" rtl="0">
              <a:buNone/>
            </a:pPr>
            <a:r>
              <a:rPr lang="en-US" b="1" dirty="0" smtClean="0"/>
              <a:t>Imagine        realize            understand</a:t>
            </a:r>
          </a:p>
          <a:p>
            <a:pPr marL="0" indent="0" algn="l" rtl="0">
              <a:buNone/>
            </a:pPr>
            <a:r>
              <a:rPr lang="en-US" b="1" dirty="0" smtClean="0"/>
              <a:t>Know            recognize        want</a:t>
            </a:r>
          </a:p>
          <a:p>
            <a:pPr marL="0" indent="0" algn="l" rtl="0">
              <a:buNone/>
            </a:pPr>
            <a:r>
              <a:rPr lang="en-US" b="1" dirty="0" smtClean="0"/>
              <a:t>Like                remember       wish</a:t>
            </a:r>
          </a:p>
          <a:p>
            <a:pPr marL="0" indent="0" algn="l" rtl="0">
              <a:buNone/>
            </a:pPr>
            <a:r>
              <a:rPr lang="en-US" b="1" dirty="0" smtClean="0"/>
              <a:t> </a:t>
            </a:r>
          </a:p>
          <a:p>
            <a:pPr marL="0" indent="0" algn="l" rtl="0">
              <a:buNone/>
            </a:pPr>
            <a:endParaRPr lang="ar-J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59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746</TotalTime>
  <Words>648</Words>
  <Application>Microsoft Office PowerPoint</Application>
  <PresentationFormat>Widescreen</PresentationFormat>
  <Paragraphs>145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Tahoma</vt:lpstr>
      <vt:lpstr>Wingdings 3</vt:lpstr>
      <vt:lpstr>Wisp</vt:lpstr>
      <vt:lpstr>PowerPoint Presentation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Past Continuous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31</cp:revision>
  <dcterms:created xsi:type="dcterms:W3CDTF">2020-06-27T11:38:44Z</dcterms:created>
  <dcterms:modified xsi:type="dcterms:W3CDTF">2023-10-15T06:33:30Z</dcterms:modified>
</cp:coreProperties>
</file>