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6FD7A-6230-4D19-91DB-9FA03ECA178A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A78B8-B90E-4845-8A29-E768F0A2E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285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6FD7A-6230-4D19-91DB-9FA03ECA178A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A78B8-B90E-4845-8A29-E768F0A2E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742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6FD7A-6230-4D19-91DB-9FA03ECA178A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A78B8-B90E-4845-8A29-E768F0A2E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852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6FD7A-6230-4D19-91DB-9FA03ECA178A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A78B8-B90E-4845-8A29-E768F0A2E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489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6FD7A-6230-4D19-91DB-9FA03ECA178A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A78B8-B90E-4845-8A29-E768F0A2E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631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6FD7A-6230-4D19-91DB-9FA03ECA178A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A78B8-B90E-4845-8A29-E768F0A2E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869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6FD7A-6230-4D19-91DB-9FA03ECA178A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A78B8-B90E-4845-8A29-E768F0A2E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87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6FD7A-6230-4D19-91DB-9FA03ECA178A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A78B8-B90E-4845-8A29-E768F0A2E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419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6FD7A-6230-4D19-91DB-9FA03ECA178A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A78B8-B90E-4845-8A29-E768F0A2E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154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6FD7A-6230-4D19-91DB-9FA03ECA178A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A78B8-B90E-4845-8A29-E768F0A2E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879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6FD7A-6230-4D19-91DB-9FA03ECA178A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A78B8-B90E-4845-8A29-E768F0A2E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736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6FD7A-6230-4D19-91DB-9FA03ECA178A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A78B8-B90E-4845-8A29-E768F0A2E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016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dmin\AppData\Local\Temp\Rar$DIa4444.5102\طبعة تجريبية_pages-to-jpg-01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454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AppData\Local\Temp\Rar$DIa4444.10222\طبعة تجريبية_pages-to-jpg-01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335075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عرض على الشاشة (3:4)‏</PresentationFormat>
  <Paragraphs>0</Paragraphs>
  <Slides>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</vt:i4>
      </vt:variant>
    </vt:vector>
  </HeadingPairs>
  <TitlesOfParts>
    <vt:vector size="3" baseType="lpstr">
      <vt:lpstr>نسق Office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admin</dc:creator>
  <cp:lastModifiedBy>admin</cp:lastModifiedBy>
  <cp:revision>1</cp:revision>
  <dcterms:created xsi:type="dcterms:W3CDTF">2020-07-24T05:38:11Z</dcterms:created>
  <dcterms:modified xsi:type="dcterms:W3CDTF">2020-07-24T05:42:09Z</dcterms:modified>
</cp:coreProperties>
</file>