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2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45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2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9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3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6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5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66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4B1E-93E2-42C6-98B4-93C7FAB24948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0995E-74E8-4043-91A3-2AE7D26D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#_Toc350347043"/><Relationship Id="rId2" Type="http://schemas.openxmlformats.org/officeDocument/2006/relationships/hyperlink" Target="#_Toc350347042"/><Relationship Id="rId1" Type="http://schemas.openxmlformats.org/officeDocument/2006/relationships/slideLayout" Target="../slideLayouts/slideLayout2.xml"/><Relationship Id="rId5" Type="http://schemas.openxmlformats.org/officeDocument/2006/relationships/hyperlink" Target="#_Toc350347045"/><Relationship Id="rId4" Type="http://schemas.openxmlformats.org/officeDocument/2006/relationships/hyperlink" Target="#_Toc350347044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Toc381701876"/><Relationship Id="rId2" Type="http://schemas.openxmlformats.org/officeDocument/2006/relationships/hyperlink" Target="#_Toc381701875"/><Relationship Id="rId1" Type="http://schemas.openxmlformats.org/officeDocument/2006/relationships/slideLayout" Target="../slideLayouts/slideLayout2.xml"/><Relationship Id="rId6" Type="http://schemas.openxmlformats.org/officeDocument/2006/relationships/hyperlink" Target="#_Toc381701879"/><Relationship Id="rId5" Type="http://schemas.openxmlformats.org/officeDocument/2006/relationships/hyperlink" Target="#_Toc381701878"/><Relationship Id="rId4" Type="http://schemas.openxmlformats.org/officeDocument/2006/relationships/hyperlink" Target="#_Toc381701877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_Toc379707257"/><Relationship Id="rId2" Type="http://schemas.openxmlformats.org/officeDocument/2006/relationships/hyperlink" Target="#_Toc379707256"/><Relationship Id="rId1" Type="http://schemas.openxmlformats.org/officeDocument/2006/relationships/slideLayout" Target="../slideLayouts/slideLayout2.xml"/><Relationship Id="rId5" Type="http://schemas.openxmlformats.org/officeDocument/2006/relationships/hyperlink" Target="#_Toc379707259"/><Relationship Id="rId4" Type="http://schemas.openxmlformats.org/officeDocument/2006/relationships/hyperlink" Target="#_Toc379707258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#_Toc379707144"/><Relationship Id="rId7" Type="http://schemas.openxmlformats.org/officeDocument/2006/relationships/hyperlink" Target="#_Toc379707148"/><Relationship Id="rId2" Type="http://schemas.openxmlformats.org/officeDocument/2006/relationships/hyperlink" Target="#_Toc379707143"/><Relationship Id="rId1" Type="http://schemas.openxmlformats.org/officeDocument/2006/relationships/slideLayout" Target="../slideLayouts/slideLayout2.xml"/><Relationship Id="rId6" Type="http://schemas.openxmlformats.org/officeDocument/2006/relationships/hyperlink" Target="#_Toc379707147"/><Relationship Id="rId5" Type="http://schemas.openxmlformats.org/officeDocument/2006/relationships/hyperlink" Target="#_Toc379707146"/><Relationship Id="rId4" Type="http://schemas.openxmlformats.org/officeDocument/2006/relationships/hyperlink" Target="#_Toc379707145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211" y="2897745"/>
            <a:ext cx="9144000" cy="1545756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برنامج </a:t>
            </a:r>
            <a:r>
              <a:rPr lang="ar-SA" b="1" dirty="0"/>
              <a:t>كاب: تعرّف إلى عالم الأعمال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KNOW ABOUT BUSINESS (KAB</a:t>
            </a:r>
            <a:r>
              <a:rPr lang="en-US" b="1" dirty="0" smtClean="0"/>
              <a:t>)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ريادة الأعمال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211" y="4732807"/>
            <a:ext cx="9144000" cy="1655762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520" y="141669"/>
            <a:ext cx="2857500" cy="204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3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98695" y="2416244"/>
            <a:ext cx="10455105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موضوعات الوحدة: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2"/>
              </a:rPr>
              <a:t>الموضوع (1): عمل الأشخاص لحسابهم الخاص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S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الموضوع (2): عوامل النجاح الأساسيّة في إنشاء مؤسسة صغيرة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الموضوع (3): قرار الشخص بأن يصبح ريادي</a:t>
            </a:r>
            <a:r>
              <a:rPr kumimoji="0" lang="ar-JO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ا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الموضوع (4): الحفاظ على وجهة نظر رياديّة</a:t>
            </a:r>
            <a:endParaRPr kumimoji="0" lang="ar-LB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3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7200" dirty="0" smtClean="0">
                <a:solidFill>
                  <a:srgbClr val="FF0000"/>
                </a:solidFill>
              </a:rPr>
              <a:t>انتهى العرض </a:t>
            </a:r>
          </a:p>
          <a:p>
            <a:pPr marL="0" indent="0" algn="ctr">
              <a:buNone/>
            </a:pPr>
            <a:endParaRPr lang="ar-SA" sz="7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7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7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7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7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1325563"/>
          </a:xfrm>
        </p:spPr>
        <p:txBody>
          <a:bodyPr/>
          <a:lstStyle/>
          <a:p>
            <a:pPr algn="r" rtl="1"/>
            <a:r>
              <a:rPr lang="ar-JO" b="1" dirty="0">
                <a:solidFill>
                  <a:srgbClr val="FF0000"/>
                </a:solidFill>
              </a:rPr>
              <a:t>الأهداف المباشرة لبرنامج تعرف إلى عالم الأعمال "كاب</a:t>
            </a:r>
            <a:r>
              <a:rPr lang="ar-JO" b="1" dirty="0" smtClean="0">
                <a:solidFill>
                  <a:srgbClr val="FF0000"/>
                </a:solidFill>
              </a:rPr>
              <a:t>"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62" y="1825625"/>
            <a:ext cx="11147738" cy="4351338"/>
          </a:xfrm>
        </p:spPr>
        <p:txBody>
          <a:bodyPr/>
          <a:lstStyle/>
          <a:p>
            <a:pPr lvl="0" algn="just" rtl="1"/>
            <a:r>
              <a:rPr lang="ar-JO" dirty="0"/>
              <a:t>توعية </a:t>
            </a:r>
            <a:r>
              <a:rPr lang="ar-JO" dirty="0" smtClean="0"/>
              <a:t>الطلاّب </a:t>
            </a:r>
            <a:r>
              <a:rPr lang="ar-JO" dirty="0"/>
              <a:t>بشأن مؤسسات الأعمال والعمل للحساب الخاص لاعتماده كخيار وظيفي مستقبلي</a:t>
            </a:r>
            <a:r>
              <a:rPr lang="ar-JO" dirty="0" smtClean="0"/>
              <a:t>.</a:t>
            </a:r>
            <a:endParaRPr lang="ar-SA" dirty="0" smtClean="0"/>
          </a:p>
          <a:p>
            <a:pPr marL="0" lvl="0" indent="0" algn="just" rtl="1">
              <a:buNone/>
            </a:pPr>
            <a:endParaRPr lang="en-US" dirty="0"/>
          </a:p>
          <a:p>
            <a:pPr lvl="0" algn="just" rtl="1"/>
            <a:r>
              <a:rPr lang="ar-JO" dirty="0"/>
              <a:t>تطوير المواقف الإيجابيّة حيال مؤسسات الأعمال والعمل للحساب الخاص</a:t>
            </a:r>
            <a:r>
              <a:rPr lang="ar-JO" dirty="0" smtClean="0"/>
              <a:t>.</a:t>
            </a:r>
            <a:endParaRPr lang="ar-SA" dirty="0" smtClean="0"/>
          </a:p>
          <a:p>
            <a:pPr marL="0" lvl="0" indent="0" algn="just" rtl="1">
              <a:buNone/>
            </a:pPr>
            <a:endParaRPr lang="en-US" dirty="0"/>
          </a:p>
          <a:p>
            <a:pPr lvl="0" algn="just" rtl="1"/>
            <a:r>
              <a:rPr lang="ar-JO" dirty="0"/>
              <a:t>توفير المعرفة والتمرّس في الصفات المطلوبة، والتحديات التي قد تتم مواجهتها لدى إنشاء مؤسّسة ناجحة وتشغيلها، وبنوع خاص المؤسّسات الصغيرة.</a:t>
            </a:r>
            <a:endParaRPr lang="en-US" dirty="0"/>
          </a:p>
          <a:p>
            <a:pPr lvl="0" algn="just" rtl="1"/>
            <a:r>
              <a:rPr lang="ar-JO" dirty="0"/>
              <a:t>تطوير المهارات والميزات الريادية لدى الشابات والشباب وإعدادهم للعمل بشكل منتج، سواء في المؤسسات الصغيرة والمتوسطة الحجم أو في الوظيفة.</a:t>
            </a:r>
            <a:endParaRPr lang="en-US" dirty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8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LB" b="1" dirty="0" smtClean="0">
                <a:solidFill>
                  <a:srgbClr val="FF0000"/>
                </a:solidFill>
              </a:rPr>
              <a:t>الوحدة 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ar-LB" b="1" dirty="0">
                <a:solidFill>
                  <a:srgbClr val="FF0000"/>
                </a:solidFill>
              </a:rPr>
              <a:t>1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ما هي </a:t>
            </a:r>
            <a:r>
              <a:rPr lang="ar-JO" b="1" dirty="0">
                <a:solidFill>
                  <a:srgbClr val="FF0000"/>
                </a:solidFill>
              </a:rPr>
              <a:t>الريادة</a:t>
            </a:r>
            <a:r>
              <a:rPr lang="ar-LB" b="1" dirty="0">
                <a:solidFill>
                  <a:srgbClr val="FF0000"/>
                </a:solidFill>
              </a:rPr>
              <a:t>؟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LB" b="1" dirty="0"/>
              <a:t>أه</a:t>
            </a:r>
            <a:r>
              <a:rPr lang="ar-SA" b="1" dirty="0"/>
              <a:t>ــ</a:t>
            </a:r>
            <a:r>
              <a:rPr lang="ar-LB" b="1" dirty="0"/>
              <a:t>داف الوحــــدة</a:t>
            </a:r>
            <a:endParaRPr lang="en-US" dirty="0"/>
          </a:p>
          <a:p>
            <a:pPr marL="0" indent="0" algn="just" rtl="1">
              <a:buNone/>
            </a:pPr>
            <a:r>
              <a:rPr lang="ar-LB" dirty="0"/>
              <a:t>سيتمكن المتعلمون في نهاية دراسة هذه الوحدة وتطبيق أنشطتها من: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JO" dirty="0"/>
              <a:t>تحديد مفهوم الريادة وعناصرها وأهميتها </a:t>
            </a:r>
            <a:r>
              <a:rPr lang="ar-LB" dirty="0"/>
              <a:t>ونطاقها سواء </a:t>
            </a:r>
            <a:r>
              <a:rPr lang="ar-JO" dirty="0"/>
              <a:t>على نطاق الأشخاص أو الأعمال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LB" dirty="0"/>
              <a:t>وضع الأهداف الريادية بطريقة صحيحة "ذكية" </a:t>
            </a:r>
            <a:r>
              <a:rPr lang="en-US" dirty="0"/>
              <a:t>SMART</a:t>
            </a:r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JO" dirty="0"/>
              <a:t>تقييم مهارات إدارة الذات والوقت لديهم وتنميتها باستخدام عدد من الطرق والأساليب المقترحة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مراحل عملية صنع القرارات وحل المشكلات واستخدام هذه المنظومة لحل المشكلات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مفهوم الإبداع وتقنياته واستخدامها في التعامل مع المواقف الحياتية المختلفة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5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44700" y="558641"/>
            <a:ext cx="1100607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موضوعات الوحدة</a:t>
            </a:r>
            <a:r>
              <a:rPr kumimoji="0" lang="ar-SA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(1)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SA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2"/>
              </a:rPr>
              <a:t>الموضوع (1): معنى الريادة ونطاقها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الموضوع (</a:t>
            </a:r>
            <a:r>
              <a:rPr kumimoji="0" lang="ar-JO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2</a:t>
            </a:r>
            <a:r>
              <a:rPr kumimoji="0" lang="ar-LB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): </a:t>
            </a:r>
            <a:r>
              <a:rPr kumimoji="0" lang="ar-SA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وضع الأهداف الريادية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SA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الموضوع (3): مهارات إدارة الذات </a:t>
            </a:r>
            <a:r>
              <a:rPr kumimoji="0" lang="ar-JO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والوقت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الموضوع (4): </a:t>
            </a:r>
            <a:r>
              <a:rPr kumimoji="0" lang="ar-SA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مهارات صنع القرارات </a:t>
            </a:r>
            <a:r>
              <a:rPr kumimoji="0" lang="ar-LB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وحل المشكلات</a:t>
            </a:r>
            <a:endParaRPr kumimoji="0" lang="en-US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6"/>
              </a:rPr>
              <a:t>الموضوع (5): الإبداع والابتكار</a:t>
            </a:r>
            <a:endParaRPr kumimoji="0" lang="ar-LB" sz="4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8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الوحدة (</a:t>
            </a:r>
            <a:r>
              <a:rPr lang="ar-JO" b="1" dirty="0">
                <a:solidFill>
                  <a:srgbClr val="FF0000"/>
                </a:solidFill>
              </a:rPr>
              <a:t>2</a:t>
            </a:r>
            <a:r>
              <a:rPr lang="ar-SA" b="1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JO" b="1" dirty="0">
                <a:solidFill>
                  <a:srgbClr val="FF0000"/>
                </a:solidFill>
              </a:rPr>
              <a:t>لم</a:t>
            </a:r>
            <a:r>
              <a:rPr lang="ar-SA" b="1" dirty="0">
                <a:solidFill>
                  <a:srgbClr val="FF0000"/>
                </a:solidFill>
              </a:rPr>
              <a:t> الريادة في الأعمال؟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1825625"/>
            <a:ext cx="11809927" cy="4742600"/>
          </a:xfrm>
        </p:spPr>
        <p:txBody>
          <a:bodyPr/>
          <a:lstStyle/>
          <a:p>
            <a:pPr marL="0" indent="0" algn="r" rtl="1">
              <a:buNone/>
            </a:pPr>
            <a:r>
              <a:rPr lang="ar-LB" b="1" dirty="0"/>
              <a:t>أهـــداف الوحـــدة</a:t>
            </a:r>
            <a:endParaRPr lang="en-US" dirty="0"/>
          </a:p>
          <a:p>
            <a:pPr marL="0" indent="0" algn="just" rtl="1">
              <a:buNone/>
            </a:pPr>
            <a:r>
              <a:rPr lang="ar-LB" dirty="0"/>
              <a:t>سيتمكن المتعلمون في نهاية دراسة هذه الوحدة وتطبيق أنشطتها من: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LB" dirty="0"/>
              <a:t>التعرف على أنواع المؤسسات وتصنيفاتها المختلفة بما فيها المؤسسات الخضراء والمؤسسات</a:t>
            </a:r>
            <a:r>
              <a:rPr lang="ar-JO" dirty="0"/>
              <a:t> الاجتماعية</a:t>
            </a:r>
            <a:r>
              <a:rPr lang="ar-LB" dirty="0"/>
              <a:t>.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LB" dirty="0"/>
              <a:t>تحديد مفهوم الدافع الريادي وأهميته والعوامل التي تساهم في تطويره لدى الرياديين.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أهمية الريادة على مستوى الأفراد والمجتمع والاقتصاد والأعمال.</a:t>
            </a: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مفهوم المؤسسات الصغيرة وتصنيفها ونقاط قوتها وضعفها.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78358" y="1206947"/>
            <a:ext cx="794961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موضوعات الوحدة</a:t>
            </a: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(2)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2"/>
              </a:rPr>
              <a:t>الموضوع (1): المؤسّسات في مجتمعك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الموضوع (2): الدافع الريادي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الموضوع (3): أهمية الريادة في المجتمع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الموضوع (4): المؤسسات الصغيرة</a:t>
            </a:r>
            <a:endParaRPr kumimoji="0" lang="ar-LB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الوحدة </a:t>
            </a:r>
            <a:r>
              <a:rPr lang="ar-SA" b="1" dirty="0">
                <a:solidFill>
                  <a:srgbClr val="FF0000"/>
                </a:solidFill>
              </a:rPr>
              <a:t>(</a:t>
            </a:r>
            <a:r>
              <a:rPr lang="ar-JO" b="1" dirty="0">
                <a:solidFill>
                  <a:srgbClr val="FF0000"/>
                </a:solidFill>
              </a:rPr>
              <a:t>3</a:t>
            </a:r>
            <a:r>
              <a:rPr lang="ar-SA" b="1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من هم الرياديون؟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832752"/>
          </a:xfrm>
        </p:spPr>
        <p:txBody>
          <a:bodyPr/>
          <a:lstStyle/>
          <a:p>
            <a:pPr marL="0" indent="0" algn="just" rtl="1">
              <a:buNone/>
            </a:pPr>
            <a:r>
              <a:rPr lang="ar-LB" b="1" dirty="0"/>
              <a:t>أهـــداف الوحــدة:</a:t>
            </a:r>
            <a:endParaRPr lang="en-US" dirty="0"/>
          </a:p>
          <a:p>
            <a:pPr marL="0" indent="0" algn="just" rtl="1">
              <a:buNone/>
            </a:pPr>
            <a:r>
              <a:rPr lang="ar-LB" dirty="0"/>
              <a:t>سيتمكن المتعلمون في نهاية دراسة هذه الوحدة وتطبيق أنشطتها من</a:t>
            </a:r>
            <a:r>
              <a:rPr lang="ar-LB" dirty="0" smtClean="0"/>
              <a:t>:</a:t>
            </a:r>
            <a:endParaRPr lang="ar-SA" dirty="0" smtClean="0"/>
          </a:p>
          <a:p>
            <a:pPr marL="0" indent="0" algn="just" rtl="1">
              <a:buNone/>
            </a:pPr>
            <a:endParaRPr lang="en-US" dirty="0"/>
          </a:p>
          <a:p>
            <a:pPr algn="just" rtl="1">
              <a:buFont typeface="Wingdings" panose="05000000000000000000" pitchFamily="2" charset="2"/>
              <a:buChar char="ç"/>
            </a:pPr>
            <a:r>
              <a:rPr lang="ar-LB" dirty="0" smtClean="0"/>
              <a:t>تحديد </a:t>
            </a:r>
            <a:r>
              <a:rPr lang="ar-LB" dirty="0"/>
              <a:t>الميّزات الشخصية المطلوبة لكي يصبحوا رياديين ناجحين، وتقييم مدى امتلاكهم لها</a:t>
            </a:r>
            <a:r>
              <a:rPr lang="ar-LB" dirty="0" smtClean="0"/>
              <a:t>.</a:t>
            </a:r>
            <a:endParaRPr lang="ar-SA" dirty="0" smtClean="0"/>
          </a:p>
          <a:p>
            <a:pPr marL="0" indent="0" algn="just" rtl="1">
              <a:buNone/>
            </a:pPr>
            <a:endParaRPr lang="en-US" dirty="0"/>
          </a:p>
          <a:p>
            <a:pPr marL="0" indent="0" algn="just" rtl="1">
              <a:buNone/>
            </a:pPr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LB" dirty="0"/>
              <a:t>تحديد أهمية القيادة الريادية، ومبادئ التفاوض، ومهارات الإصغاء، وخوض المخاطر، والعمل على تنميتها.</a:t>
            </a:r>
            <a:endParaRPr lang="en-US" dirty="0"/>
          </a:p>
          <a:p>
            <a:pPr marL="0" indent="0" algn="just" rtl="1">
              <a:buNone/>
            </a:pPr>
            <a:r>
              <a:rPr lang="ar-LB" dirty="0"/>
              <a:t> </a:t>
            </a:r>
            <a:endParaRPr lang="en-US" dirty="0"/>
          </a:p>
          <a:p>
            <a:pPr marL="0" indent="0" algn="just" rtl="1">
              <a:buNone/>
            </a:pPr>
            <a:r>
              <a:rPr lang="ar-LB" dirty="0"/>
              <a:t> 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25321" y="764498"/>
            <a:ext cx="105156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134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موضوعات الوحدة</a:t>
            </a:r>
            <a:r>
              <a:rPr kumimoji="0" lang="ar-SA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(3)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2"/>
              </a:rPr>
              <a:t>الموضوع (1): تقييم الإمكانات الريادية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3"/>
              </a:rPr>
              <a:t>الموضوع (2): تحديد الميّزات الريادية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4"/>
              </a:rPr>
              <a:t>الموضوع (3): القيادة الريادية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5"/>
              </a:rPr>
              <a:t>الموضوع (4): مبادئ التفاوض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6"/>
              </a:rPr>
              <a:t>الموضوع (5): مهارات الإصغاء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3463" algn="r"/>
              </a:tabLst>
            </a:pPr>
            <a:r>
              <a:rPr kumimoji="0" lang="ar-LB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  <a:hlinkClick r:id="rId7"/>
              </a:rPr>
              <a:t>الموضوع (6): خوض المخاطر</a:t>
            </a:r>
            <a:endParaRPr kumimoji="0" lang="ar-LB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0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SA" b="1" dirty="0">
                <a:solidFill>
                  <a:srgbClr val="FF0000"/>
                </a:solidFill>
              </a:rPr>
              <a:t>الوحدة (</a:t>
            </a:r>
            <a:r>
              <a:rPr lang="ar-JO" b="1" dirty="0">
                <a:solidFill>
                  <a:srgbClr val="FF0000"/>
                </a:solidFill>
              </a:rPr>
              <a:t>4</a:t>
            </a:r>
            <a:r>
              <a:rPr lang="ar-SA" b="1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كيف أصبح رياديا؟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353800" cy="4351338"/>
          </a:xfrm>
        </p:spPr>
        <p:txBody>
          <a:bodyPr/>
          <a:lstStyle/>
          <a:p>
            <a:pPr algn="just" rtl="1"/>
            <a:r>
              <a:rPr lang="ar-LB" b="1" dirty="0"/>
              <a:t>أهــداف الوحــــدة:</a:t>
            </a:r>
            <a:endParaRPr lang="en-US" dirty="0"/>
          </a:p>
          <a:p>
            <a:pPr algn="just" rtl="1"/>
            <a:r>
              <a:rPr lang="ar-LB" dirty="0"/>
              <a:t>سيتمكن المتعلمون في نهاية دراسة هذه الوحدة وتطبيق أنشطتها من:</a:t>
            </a:r>
            <a:endParaRPr lang="en-US" dirty="0"/>
          </a:p>
          <a:p>
            <a:pPr algn="just" rtl="1"/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en-US" dirty="0"/>
              <a:t> </a:t>
            </a:r>
            <a:r>
              <a:rPr lang="ar-JO" dirty="0"/>
              <a:t>تحديد إيجابيات وسلبيات العمل للحساب الخاص والعمل بأجر</a:t>
            </a:r>
            <a:r>
              <a:rPr lang="ar-SA" dirty="0"/>
              <a:t> لدى الآخرين.</a:t>
            </a:r>
            <a:endParaRPr lang="en-US" dirty="0"/>
          </a:p>
          <a:p>
            <a:pPr algn="just" rtl="1"/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وتفسير عوامل النجاح الأساسية لإنشاء مؤسسة خاصة وتشغيلها.</a:t>
            </a:r>
            <a:endParaRPr lang="en-US" dirty="0"/>
          </a:p>
          <a:p>
            <a:pPr algn="just" rtl="1"/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أسباب وكيفية اتخاذ الأشخاص قراراتهم بإنشاء مؤسساتهم الخاصة وتفسيرها.</a:t>
            </a:r>
            <a:endParaRPr lang="en-US" dirty="0"/>
          </a:p>
          <a:p>
            <a:pPr algn="just" rtl="1"/>
            <a:r>
              <a:rPr lang="en-US" dirty="0">
                <a:sym typeface="Wingdings" panose="05000000000000000000" pitchFamily="2" charset="2"/>
              </a:rPr>
              <a:t></a:t>
            </a:r>
            <a:r>
              <a:rPr lang="ar-LB" dirty="0"/>
              <a:t> تحديد الأساليب والإجراءات التي ينبغي على الريادي القيام بها للحفاظ على وجهة نظر </a:t>
            </a:r>
            <a:r>
              <a:rPr lang="ar-LB" dirty="0" smtClean="0"/>
              <a:t>ريادية</a:t>
            </a:r>
            <a:endParaRPr lang="ar-SA" dirty="0" smtClean="0"/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3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503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Simplified Arabic</vt:lpstr>
      <vt:lpstr>Tahoma</vt:lpstr>
      <vt:lpstr>Times New Roman</vt:lpstr>
      <vt:lpstr>Wingdings</vt:lpstr>
      <vt:lpstr>Office Theme</vt:lpstr>
      <vt:lpstr>       برنامج كاب: تعرّف إلى عالم الأعمال KNOW ABOUT BUSINESS (KAB) ريادة الأعمال (1)</vt:lpstr>
      <vt:lpstr>الأهداف المباشرة لبرنامج تعرف إلى عالم الأعمال "كاب"</vt:lpstr>
      <vt:lpstr> الوحدة )1( ما هي الريادة؟ </vt:lpstr>
      <vt:lpstr>PowerPoint Presentation</vt:lpstr>
      <vt:lpstr>الوحدة (2) لم الريادة في الأعمال؟</vt:lpstr>
      <vt:lpstr>PowerPoint Presentation</vt:lpstr>
      <vt:lpstr> الوحدة (3) من هم الرياديون؟ </vt:lpstr>
      <vt:lpstr>PowerPoint Presentation</vt:lpstr>
      <vt:lpstr>الوحدة (4) كيف أصبح رياديا؟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برنامج كاب: تعرّف إلى عالم الأعمال KNOW ABOUT BUSINESS (KAB) ريادة الأعمال (1)</dc:title>
  <dc:creator>hp</dc:creator>
  <cp:lastModifiedBy>hp</cp:lastModifiedBy>
  <cp:revision>8</cp:revision>
  <dcterms:created xsi:type="dcterms:W3CDTF">2021-02-21T17:59:14Z</dcterms:created>
  <dcterms:modified xsi:type="dcterms:W3CDTF">2021-02-24T07:14:36Z</dcterms:modified>
</cp:coreProperties>
</file>