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99" r:id="rId6"/>
    <p:sldId id="260" r:id="rId7"/>
    <p:sldId id="261" r:id="rId8"/>
    <p:sldId id="288" r:id="rId9"/>
    <p:sldId id="289" r:id="rId10"/>
    <p:sldId id="290" r:id="rId11"/>
    <p:sldId id="291" r:id="rId12"/>
    <p:sldId id="292" r:id="rId13"/>
    <p:sldId id="293" r:id="rId14"/>
    <p:sldId id="294" r:id="rId15"/>
    <p:sldId id="295" r:id="rId16"/>
    <p:sldId id="296" r:id="rId17"/>
    <p:sldId id="297" r:id="rId18"/>
    <p:sldId id="263" r:id="rId19"/>
    <p:sldId id="264" r:id="rId20"/>
    <p:sldId id="266" r:id="rId21"/>
    <p:sldId id="267" r:id="rId22"/>
    <p:sldId id="268" r:id="rId23"/>
    <p:sldId id="283" r:id="rId24"/>
    <p:sldId id="269" r:id="rId25"/>
    <p:sldId id="270" r:id="rId26"/>
    <p:sldId id="287" r:id="rId27"/>
    <p:sldId id="285" r:id="rId28"/>
    <p:sldId id="284" r:id="rId29"/>
    <p:sldId id="272" r:id="rId30"/>
    <p:sldId id="281" r:id="rId31"/>
  </p:sldIdLst>
  <p:sldSz cx="9144000" cy="6858000" type="screen4x3"/>
  <p:notesSz cx="6797675" cy="9928225"/>
  <p:defaultTextStyle>
    <a:lvl1pPr defTabSz="457200">
      <a:defRPr>
        <a:latin typeface="Rockwell"/>
        <a:ea typeface="Rockwell"/>
        <a:cs typeface="Rockwell"/>
        <a:sym typeface="Rockwell"/>
      </a:defRPr>
    </a:lvl1pPr>
    <a:lvl2pPr indent="457200" defTabSz="457200">
      <a:defRPr>
        <a:latin typeface="Rockwell"/>
        <a:ea typeface="Rockwell"/>
        <a:cs typeface="Rockwell"/>
        <a:sym typeface="Rockwell"/>
      </a:defRPr>
    </a:lvl2pPr>
    <a:lvl3pPr indent="914400" defTabSz="457200">
      <a:defRPr>
        <a:latin typeface="Rockwell"/>
        <a:ea typeface="Rockwell"/>
        <a:cs typeface="Rockwell"/>
        <a:sym typeface="Rockwell"/>
      </a:defRPr>
    </a:lvl3pPr>
    <a:lvl4pPr indent="1371600" defTabSz="457200">
      <a:defRPr>
        <a:latin typeface="Rockwell"/>
        <a:ea typeface="Rockwell"/>
        <a:cs typeface="Rockwell"/>
        <a:sym typeface="Rockwell"/>
      </a:defRPr>
    </a:lvl4pPr>
    <a:lvl5pPr indent="1828800" defTabSz="457200">
      <a:defRPr>
        <a:latin typeface="Rockwell"/>
        <a:ea typeface="Rockwell"/>
        <a:cs typeface="Rockwell"/>
        <a:sym typeface="Rockwell"/>
      </a:defRPr>
    </a:lvl5pPr>
    <a:lvl6pPr indent="2286000" defTabSz="457200">
      <a:defRPr>
        <a:latin typeface="Rockwell"/>
        <a:ea typeface="Rockwell"/>
        <a:cs typeface="Rockwell"/>
        <a:sym typeface="Rockwell"/>
      </a:defRPr>
    </a:lvl6pPr>
    <a:lvl7pPr indent="2743200" defTabSz="457200">
      <a:defRPr>
        <a:latin typeface="Rockwell"/>
        <a:ea typeface="Rockwell"/>
        <a:cs typeface="Rockwell"/>
        <a:sym typeface="Rockwell"/>
      </a:defRPr>
    </a:lvl7pPr>
    <a:lvl8pPr indent="3200400" defTabSz="457200">
      <a:defRPr>
        <a:latin typeface="Rockwell"/>
        <a:ea typeface="Rockwell"/>
        <a:cs typeface="Rockwell"/>
        <a:sym typeface="Rockwell"/>
      </a:defRPr>
    </a:lvl8pPr>
    <a:lvl9pPr indent="3657600" defTabSz="457200">
      <a:defRPr>
        <a:latin typeface="Rockwell"/>
        <a:ea typeface="Rockwell"/>
        <a:cs typeface="Rockwell"/>
        <a:sym typeface="Rockwe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FD7E7"/>
          </a:solidFill>
        </a:fill>
      </a:tcStyle>
    </a:wholeTbl>
    <a:band2H>
      <a:tcTxStyle/>
      <a:tcStyle>
        <a:tcBdr/>
        <a:fill>
          <a:solidFill>
            <a:srgbClr val="E8ECF4"/>
          </a:solidFill>
        </a:fill>
      </a:tcStyle>
    </a:band2H>
    <a:firstCol>
      <a:tcTxStyle b="on" i="on">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FD7E7"/>
          </a:solidFill>
        </a:fill>
      </a:tcStyle>
    </a:firstCol>
    <a:lastRow>
      <a:tcTxStyle b="on" i="on">
        <a:font>
          <a:latin typeface="Rockwell"/>
          <a:ea typeface="Rockwell"/>
          <a:cs typeface="Rockwel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12700" cap="flat">
              <a:noFill/>
              <a:miter lim="400000"/>
            </a:ln>
          </a:bottom>
          <a:insideH>
            <a:ln w="12700" cap="flat">
              <a:noFill/>
              <a:miter lim="400000"/>
            </a:ln>
          </a:insideH>
          <a:insideV>
            <a:ln w="12700" cap="flat">
              <a:noFill/>
              <a:miter lim="400000"/>
            </a:ln>
          </a:insideV>
        </a:tcBdr>
        <a:fill>
          <a:solidFill>
            <a:srgbClr val="E8ECF4"/>
          </a:solidFill>
        </a:fill>
      </a:tcStyle>
    </a:lastRow>
    <a:firstRow>
      <a:tcTxStyle b="on" i="on">
        <a:font>
          <a:latin typeface="Rockwell"/>
          <a:ea typeface="Rockwell"/>
          <a:cs typeface="Rockwel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0504D"/>
          </a:solidFill>
        </a:fill>
      </a:tcStyle>
    </a:firstRow>
  </a:tblStyle>
  <a:tblStyle styleId="{C7B018BB-80A7-4F77-B60F-C8B233D01FF8}"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Rockwell"/>
          <a:ea typeface="Rockwell"/>
          <a:cs typeface="Rockwel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Rockwell"/>
          <a:ea typeface="Rockwell"/>
          <a:cs typeface="Rockwel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Rockwell"/>
          <a:ea typeface="Rockwell"/>
          <a:cs typeface="Rockwel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41" d="100"/>
          <a:sy n="41" d="100"/>
        </p:scale>
        <p:origin x="7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132" name="Shape 132"/>
          <p:cNvSpPr>
            <a:spLocks noGrp="1"/>
          </p:cNvSpPr>
          <p:nvPr>
            <p:ph type="body" sz="quarter" idx="1"/>
          </p:nvPr>
        </p:nvSpPr>
        <p:spPr>
          <a:xfrm>
            <a:off x="906357" y="4715907"/>
            <a:ext cx="4984962" cy="4467701"/>
          </a:xfrm>
          <a:prstGeom prst="rect">
            <a:avLst/>
          </a:prstGeom>
        </p:spPr>
        <p:txBody>
          <a:bodyPr/>
          <a:lstStyle/>
          <a:p>
            <a:pPr lvl="0"/>
            <a:endParaRPr/>
          </a:p>
        </p:txBody>
      </p:sp>
    </p:spTree>
    <p:extLst>
      <p:ext uri="{BB962C8B-B14F-4D97-AF65-F5344CB8AC3E}">
        <p14:creationId xmlns:p14="http://schemas.microsoft.com/office/powerpoint/2010/main" val="293956611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a:spLocks noGrp="1"/>
          </p:cNvSpPr>
          <p:nvPr>
            <p:ph type="title"/>
          </p:nvPr>
        </p:nvSpPr>
        <p:spPr>
          <a:xfrm>
            <a:off x="4800600" y="4624668"/>
            <a:ext cx="4038600" cy="937931"/>
          </a:xfrm>
          <a:prstGeom prst="rect">
            <a:avLst/>
          </a:prstGeom>
        </p:spPr>
        <p:txBody>
          <a:bodyPr>
            <a:normAutofit/>
          </a:bodyPr>
          <a:lstStyle>
            <a:lvl1pPr>
              <a:defRPr sz="2800"/>
            </a:lvl1pPr>
          </a:lstStyle>
          <a:p>
            <a:pPr lvl="0">
              <a:defRPr sz="1800">
                <a:solidFill>
                  <a:srgbClr val="000000"/>
                </a:solidFill>
              </a:defRPr>
            </a:pPr>
            <a:r>
              <a:rPr sz="2800">
                <a:solidFill>
                  <a:srgbClr val="4F81BD"/>
                </a:solidFill>
              </a:rPr>
              <a:t>Title Text</a:t>
            </a:r>
          </a:p>
        </p:txBody>
      </p:sp>
      <p:sp>
        <p:nvSpPr>
          <p:cNvPr id="9" name="Shape 9"/>
          <p:cNvSpPr>
            <a:spLocks noGrp="1"/>
          </p:cNvSpPr>
          <p:nvPr>
            <p:ph type="body" idx="1"/>
          </p:nvPr>
        </p:nvSpPr>
        <p:spPr>
          <a:xfrm>
            <a:off x="4800600" y="5562598"/>
            <a:ext cx="4038600" cy="1295402"/>
          </a:xfrm>
          <a:prstGeom prst="rect">
            <a:avLst/>
          </a:prstGeom>
        </p:spPr>
        <p:txBody>
          <a:bodyPr/>
          <a:lstStyle>
            <a:lvl1pPr marL="0" indent="0">
              <a:spcBef>
                <a:spcPts val="300"/>
              </a:spcBef>
              <a:buClrTx/>
              <a:buSzTx/>
              <a:buFontTx/>
              <a:buNone/>
              <a:defRPr sz="1400">
                <a:solidFill>
                  <a:srgbClr val="888888"/>
                </a:solidFill>
              </a:defRPr>
            </a:lvl1pPr>
            <a:lvl2pPr marL="0" indent="457200">
              <a:spcBef>
                <a:spcPts val="300"/>
              </a:spcBef>
              <a:buClrTx/>
              <a:buSzTx/>
              <a:buFontTx/>
              <a:buNone/>
              <a:defRPr sz="1400">
                <a:solidFill>
                  <a:srgbClr val="888888"/>
                </a:solidFill>
              </a:defRPr>
            </a:lvl2pPr>
            <a:lvl3pPr marL="0" indent="914400">
              <a:spcBef>
                <a:spcPts val="300"/>
              </a:spcBef>
              <a:buClrTx/>
              <a:buSzTx/>
              <a:buFontTx/>
              <a:buNone/>
              <a:defRPr sz="1400">
                <a:solidFill>
                  <a:srgbClr val="888888"/>
                </a:solidFill>
              </a:defRPr>
            </a:lvl3pPr>
            <a:lvl4pPr marL="0" indent="1371600">
              <a:spcBef>
                <a:spcPts val="300"/>
              </a:spcBef>
              <a:buClrTx/>
              <a:buSzTx/>
              <a:buFontTx/>
              <a:buNone/>
              <a:defRPr sz="1400">
                <a:solidFill>
                  <a:srgbClr val="888888"/>
                </a:solidFill>
              </a:defRPr>
            </a:lvl4pPr>
            <a:lvl5pPr marL="0" indent="1828800">
              <a:spcBef>
                <a:spcPts val="300"/>
              </a:spcBef>
              <a:buClrTx/>
              <a:buSzTx/>
              <a:buFontTx/>
              <a:buNone/>
              <a:defRPr sz="1400">
                <a:solidFill>
                  <a:srgbClr val="888888"/>
                </a:solidFill>
              </a:defRPr>
            </a:lvl5pPr>
          </a:lstStyle>
          <a:p>
            <a:pPr lvl="0">
              <a:defRPr sz="1800">
                <a:solidFill>
                  <a:srgbClr val="000000"/>
                </a:solidFill>
              </a:defRPr>
            </a:pPr>
            <a:r>
              <a:rPr sz="1400">
                <a:solidFill>
                  <a:srgbClr val="888888"/>
                </a:solidFill>
              </a:rPr>
              <a:t>Body Level One</a:t>
            </a:r>
          </a:p>
          <a:p>
            <a:pPr lvl="1">
              <a:defRPr sz="1800">
                <a:solidFill>
                  <a:srgbClr val="000000"/>
                </a:solidFill>
              </a:defRPr>
            </a:pPr>
            <a:r>
              <a:rPr sz="1400">
                <a:solidFill>
                  <a:srgbClr val="888888"/>
                </a:solidFill>
              </a:rPr>
              <a:t>Body Level Two</a:t>
            </a:r>
          </a:p>
          <a:p>
            <a:pPr lvl="2">
              <a:defRPr sz="1800">
                <a:solidFill>
                  <a:srgbClr val="000000"/>
                </a:solidFill>
              </a:defRPr>
            </a:pPr>
            <a:r>
              <a:rPr sz="1400">
                <a:solidFill>
                  <a:srgbClr val="888888"/>
                </a:solidFill>
              </a:rPr>
              <a:t>Body Level Three</a:t>
            </a:r>
          </a:p>
          <a:p>
            <a:pPr lvl="3">
              <a:defRPr sz="1800">
                <a:solidFill>
                  <a:srgbClr val="000000"/>
                </a:solidFill>
              </a:defRPr>
            </a:pPr>
            <a:r>
              <a:rPr sz="1400">
                <a:solidFill>
                  <a:srgbClr val="888888"/>
                </a:solidFill>
              </a:rPr>
              <a:t>Body Level Four</a:t>
            </a:r>
          </a:p>
          <a:p>
            <a:pPr lvl="4">
              <a:defRPr sz="1800">
                <a:solidFill>
                  <a:srgbClr val="000000"/>
                </a:solidFill>
              </a:defRPr>
            </a:pPr>
            <a:r>
              <a:rPr sz="1400">
                <a:solidFill>
                  <a:srgbClr val="888888"/>
                </a:solidFill>
              </a:rPr>
              <a:t>Body Level Five</a:t>
            </a:r>
          </a:p>
        </p:txBody>
      </p:sp>
      <p:sp>
        <p:nvSpPr>
          <p:cNvPr id="10" name="Shape 10"/>
          <p:cNvSpPr/>
          <p:nvPr/>
        </p:nvSpPr>
        <p:spPr>
          <a:xfrm>
            <a:off x="282575" y="228599"/>
            <a:ext cx="4235450" cy="4187954"/>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11" name="Shape 11"/>
          <p:cNvSpPr/>
          <p:nvPr/>
        </p:nvSpPr>
        <p:spPr>
          <a:xfrm>
            <a:off x="6802438" y="228600"/>
            <a:ext cx="2057401" cy="2039112"/>
          </a:xfrm>
          <a:prstGeom prst="rect">
            <a:avLst/>
          </a:prstGeom>
          <a:solidFill>
            <a:srgbClr val="9BBB59"/>
          </a:solidFill>
          <a:ln w="12700">
            <a:miter lim="400000"/>
          </a:ln>
        </p:spPr>
        <p:txBody>
          <a:bodyPr lIns="0" tIns="0" rIns="0" bIns="0" anchor="ctr"/>
          <a:lstStyle/>
          <a:p>
            <a:pPr lvl="0" algn="ctr">
              <a:defRPr>
                <a:solidFill>
                  <a:srgbClr val="FFFFFF"/>
                </a:solidFill>
              </a:defRPr>
            </a:pPr>
            <a:endParaRPr/>
          </a:p>
        </p:txBody>
      </p:sp>
      <p:sp>
        <p:nvSpPr>
          <p:cNvPr id="12" name="Shape 12"/>
          <p:cNvSpPr/>
          <p:nvPr/>
        </p:nvSpPr>
        <p:spPr>
          <a:xfrm>
            <a:off x="4624387" y="2377439"/>
            <a:ext cx="2057401" cy="2039113"/>
          </a:xfrm>
          <a:prstGeom prst="rect">
            <a:avLst/>
          </a:prstGeom>
          <a:solidFill>
            <a:srgbClr val="8064A2"/>
          </a:solidFill>
          <a:ln w="12700">
            <a:miter lim="400000"/>
          </a:ln>
        </p:spPr>
        <p:txBody>
          <a:bodyPr lIns="0" tIns="0" rIns="0" bIns="0" anchor="ctr"/>
          <a:lstStyle/>
          <a:p>
            <a:pPr lvl="0" algn="ctr" defTabSz="914400">
              <a:defRPr>
                <a:solidFill>
                  <a:srgbClr val="FFFFFF"/>
                </a:solidFill>
              </a:defRPr>
            </a:pPr>
            <a:endParaRPr/>
          </a:p>
        </p:txBody>
      </p:sp>
      <p:sp>
        <p:nvSpPr>
          <p:cNvPr id="13" name="Shape 13"/>
          <p:cNvSpPr/>
          <p:nvPr/>
        </p:nvSpPr>
        <p:spPr>
          <a:xfrm>
            <a:off x="424891" y="174811"/>
            <a:ext cx="413309" cy="800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5400" b="1">
                <a:solidFill>
                  <a:srgbClr val="95B3D7"/>
                </a:solidFill>
              </a:defRPr>
            </a:lvl1pPr>
          </a:lstStyle>
          <a:p>
            <a:pPr lvl="0">
              <a:defRPr sz="1800" b="0">
                <a:solidFill>
                  <a:srgbClr val="000000"/>
                </a:solidFill>
              </a:defRPr>
            </a:pPr>
            <a:r>
              <a:rPr sz="5400" b="1">
                <a:solidFill>
                  <a:srgbClr val="95B3D7"/>
                </a:solidFill>
              </a:rPr>
              <a:t>+</a:t>
            </a:r>
          </a:p>
        </p:txBody>
      </p:sp>
      <p:sp>
        <p:nvSpPr>
          <p:cNvPr id="14" name="Shape 14"/>
          <p:cNvSpPr/>
          <p:nvPr/>
        </p:nvSpPr>
        <p:spPr>
          <a:xfrm>
            <a:off x="4624387" y="228600"/>
            <a:ext cx="2057401" cy="2039112"/>
          </a:xfrm>
          <a:prstGeom prst="rect">
            <a:avLst/>
          </a:prstGeom>
          <a:solidFill>
            <a:srgbClr val="F79646"/>
          </a:solidFill>
          <a:ln w="12700">
            <a:miter lim="400000"/>
          </a:ln>
        </p:spPr>
        <p:txBody>
          <a:bodyPr lIns="0" tIns="0" rIns="0" bIns="0" anchor="ctr"/>
          <a:lstStyle/>
          <a:p>
            <a:pPr lvl="0" algn="ctr">
              <a:defRPr>
                <a:solidFill>
                  <a:srgbClr val="FFFFFF"/>
                </a:solidFill>
              </a:defRPr>
            </a:pPr>
            <a:endParaRPr/>
          </a:p>
        </p:txBody>
      </p:sp>
      <p:sp>
        <p:nvSpPr>
          <p:cNvPr id="15" name="Shape 15"/>
          <p:cNvSpPr/>
          <p:nvPr/>
        </p:nvSpPr>
        <p:spPr>
          <a:xfrm>
            <a:off x="6802438" y="2377439"/>
            <a:ext cx="2057401" cy="2039113"/>
          </a:xfrm>
          <a:prstGeom prst="rect">
            <a:avLst/>
          </a:prstGeom>
          <a:solidFill>
            <a:srgbClr val="C0504D"/>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Content">
    <p:spTree>
      <p:nvGrpSpPr>
        <p:cNvPr id="1" name=""/>
        <p:cNvGrpSpPr/>
        <p:nvPr/>
      </p:nvGrpSpPr>
      <p:grpSpPr>
        <a:xfrm>
          <a:off x="0" y="0"/>
          <a:ext cx="0" cy="0"/>
          <a:chOff x="0" y="0"/>
          <a:chExt cx="0" cy="0"/>
        </a:xfrm>
      </p:grpSpPr>
      <p:sp>
        <p:nvSpPr>
          <p:cNvPr id="69" name="Shape 69"/>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70" name="Shape 70"/>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71" name="Shape 71"/>
          <p:cNvSpPr>
            <a:spLocks noGrp="1"/>
          </p:cNvSpPr>
          <p:nvPr>
            <p:ph type="title"/>
          </p:nvPr>
        </p:nvSpPr>
        <p:spPr>
          <a:xfrm>
            <a:off x="498473" y="484093"/>
            <a:ext cx="7556315" cy="1501871"/>
          </a:xfrm>
          <a:prstGeom prst="rect">
            <a:avLst/>
          </a:prstGeom>
        </p:spPr>
        <p:txBody>
          <a:bodyPr/>
          <a:lstStyle/>
          <a:p>
            <a:pPr lvl="0">
              <a:defRPr sz="1800">
                <a:solidFill>
                  <a:srgbClr val="000000"/>
                </a:solidFill>
              </a:defRPr>
            </a:pPr>
            <a:r>
              <a:rPr sz="3600">
                <a:solidFill>
                  <a:srgbClr val="4F81BD"/>
                </a:solidFill>
              </a:rPr>
              <a:t>Title Text</a:t>
            </a:r>
          </a:p>
        </p:txBody>
      </p:sp>
      <p:sp>
        <p:nvSpPr>
          <p:cNvPr id="72" name="Shape 7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73" name="Shape 73"/>
          <p:cNvSpPr>
            <a:spLocks noGrp="1"/>
          </p:cNvSpPr>
          <p:nvPr>
            <p:ph type="body" idx="1"/>
          </p:nvPr>
        </p:nvSpPr>
        <p:spPr>
          <a:xfrm>
            <a:off x="502919" y="1985963"/>
            <a:ext cx="3657415" cy="3680460"/>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5" name="Shape 75"/>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76" name="Shape 76"/>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77" name="Shape 77"/>
          <p:cNvSpPr>
            <a:spLocks noGrp="1"/>
          </p:cNvSpPr>
          <p:nvPr>
            <p:ph type="title"/>
          </p:nvPr>
        </p:nvSpPr>
        <p:spPr>
          <a:xfrm>
            <a:off x="498473" y="484093"/>
            <a:ext cx="7556315" cy="1116107"/>
          </a:xfrm>
          <a:prstGeom prst="rect">
            <a:avLst/>
          </a:prstGeom>
        </p:spPr>
        <p:txBody>
          <a:bodyPr/>
          <a:lstStyle/>
          <a:p>
            <a:pPr lvl="0">
              <a:defRPr sz="1800">
                <a:solidFill>
                  <a:srgbClr val="000000"/>
                </a:solidFill>
              </a:defRPr>
            </a:pPr>
            <a:r>
              <a:rPr sz="3600">
                <a:solidFill>
                  <a:srgbClr val="4F81BD"/>
                </a:solidFill>
              </a:rPr>
              <a:t>Title Text</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0" name="Shape 80"/>
          <p:cNvSpPr/>
          <p:nvPr/>
        </p:nvSpPr>
        <p:spPr>
          <a:xfrm>
            <a:off x="8166847" y="282572"/>
            <a:ext cx="685801" cy="302218"/>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81" name="Shape 8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3" name="Shape 83"/>
          <p:cNvSpPr/>
          <p:nvPr/>
        </p:nvSpPr>
        <p:spPr>
          <a:xfrm>
            <a:off x="282575" y="228599"/>
            <a:ext cx="3451225" cy="6345240"/>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84" name="Shape 84"/>
          <p:cNvSpPr>
            <a:spLocks noGrp="1"/>
          </p:cNvSpPr>
          <p:nvPr>
            <p:ph type="title"/>
          </p:nvPr>
        </p:nvSpPr>
        <p:spPr>
          <a:xfrm>
            <a:off x="380554" y="857250"/>
            <a:ext cx="3255266" cy="2876550"/>
          </a:xfrm>
          <a:prstGeom prst="rect">
            <a:avLst/>
          </a:prstGeom>
        </p:spPr>
        <p:txBody>
          <a:bodyPr anchor="b">
            <a:normAutofit/>
          </a:bodyPr>
          <a:lstStyle>
            <a:lvl1pPr>
              <a:defRPr sz="2600">
                <a:solidFill>
                  <a:srgbClr val="FFFFFF"/>
                </a:solidFill>
              </a:defRPr>
            </a:lvl1pPr>
          </a:lstStyle>
          <a:p>
            <a:pPr lvl="0">
              <a:defRPr sz="1800">
                <a:solidFill>
                  <a:srgbClr val="000000"/>
                </a:solidFill>
              </a:defRPr>
            </a:pPr>
            <a:r>
              <a:rPr sz="2600">
                <a:solidFill>
                  <a:srgbClr val="FFFFFF"/>
                </a:solidFill>
              </a:rPr>
              <a:t>Title Text</a:t>
            </a:r>
          </a:p>
        </p:txBody>
      </p:sp>
      <p:sp>
        <p:nvSpPr>
          <p:cNvPr id="85" name="Shape 85"/>
          <p:cNvSpPr>
            <a:spLocks noGrp="1"/>
          </p:cNvSpPr>
          <p:nvPr>
            <p:ph type="body" idx="1"/>
          </p:nvPr>
        </p:nvSpPr>
        <p:spPr>
          <a:xfrm>
            <a:off x="4168775" y="273050"/>
            <a:ext cx="4597399" cy="6584950"/>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86" name="Shape 86"/>
          <p:cNvSpPr/>
          <p:nvPr/>
        </p:nvSpPr>
        <p:spPr>
          <a:xfrm>
            <a:off x="424891" y="174811"/>
            <a:ext cx="413309" cy="800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5400" b="1">
                <a:solidFill>
                  <a:srgbClr val="95B3D7"/>
                </a:solidFill>
              </a:defRPr>
            </a:lvl1pPr>
          </a:lstStyle>
          <a:p>
            <a:pPr lvl="0">
              <a:defRPr sz="1800" b="0">
                <a:solidFill>
                  <a:srgbClr val="000000"/>
                </a:solidFill>
              </a:defRPr>
            </a:pPr>
            <a:r>
              <a:rPr sz="5400" b="1">
                <a:solidFill>
                  <a:srgbClr val="95B3D7"/>
                </a:solidFill>
              </a:rPr>
              <a: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8" name="Shape 88"/>
          <p:cNvSpPr/>
          <p:nvPr/>
        </p:nvSpPr>
        <p:spPr>
          <a:xfrm>
            <a:off x="8166847" y="282572"/>
            <a:ext cx="685801" cy="302218"/>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89" name="Shape 89"/>
          <p:cNvSpPr>
            <a:spLocks noGrp="1"/>
          </p:cNvSpPr>
          <p:nvPr>
            <p:ph type="title"/>
          </p:nvPr>
        </p:nvSpPr>
        <p:spPr>
          <a:xfrm>
            <a:off x="4169404" y="3124200"/>
            <a:ext cx="3898273" cy="871538"/>
          </a:xfrm>
          <a:prstGeom prst="rect">
            <a:avLst/>
          </a:prstGeom>
        </p:spPr>
        <p:txBody>
          <a:bodyPr anchor="b">
            <a:normAutofit/>
          </a:bodyPr>
          <a:lstStyle>
            <a:lvl1pPr>
              <a:defRPr sz="2600"/>
            </a:lvl1pPr>
          </a:lstStyle>
          <a:p>
            <a:pPr lvl="0">
              <a:defRPr sz="1800">
                <a:solidFill>
                  <a:srgbClr val="000000"/>
                </a:solidFill>
              </a:defRPr>
            </a:pPr>
            <a:r>
              <a:rPr sz="2600">
                <a:solidFill>
                  <a:srgbClr val="4F81BD"/>
                </a:solidFill>
              </a:rPr>
              <a:t>Title Text</a:t>
            </a:r>
          </a:p>
        </p:txBody>
      </p:sp>
      <p:sp>
        <p:nvSpPr>
          <p:cNvPr id="90" name="Shape 90"/>
          <p:cNvSpPr>
            <a:spLocks noGrp="1"/>
          </p:cNvSpPr>
          <p:nvPr>
            <p:ph type="body" idx="1"/>
          </p:nvPr>
        </p:nvSpPr>
        <p:spPr>
          <a:xfrm>
            <a:off x="4169404" y="3995737"/>
            <a:ext cx="3898273" cy="2147889"/>
          </a:xfrm>
          <a:prstGeom prst="rect">
            <a:avLst/>
          </a:prstGeom>
        </p:spPr>
        <p:txBody>
          <a:bodyPr/>
          <a:lstStyle>
            <a:lvl1pPr marL="0" indent="0">
              <a:spcBef>
                <a:spcPts val="600"/>
              </a:spcBef>
              <a:buClrTx/>
              <a:buSzTx/>
              <a:buFontTx/>
              <a:buNone/>
              <a:defRPr sz="1400"/>
            </a:lvl1pPr>
            <a:lvl2pPr marL="0" indent="457200">
              <a:spcBef>
                <a:spcPts val="600"/>
              </a:spcBef>
              <a:buClrTx/>
              <a:buSzTx/>
              <a:buFontTx/>
              <a:buNone/>
              <a:defRPr sz="1400"/>
            </a:lvl2pPr>
            <a:lvl3pPr marL="0" indent="914400">
              <a:spcBef>
                <a:spcPts val="600"/>
              </a:spcBef>
              <a:buClrTx/>
              <a:buSzTx/>
              <a:buFontTx/>
              <a:buNone/>
              <a:defRPr sz="1400"/>
            </a:lvl3pPr>
            <a:lvl4pPr marL="0" indent="1371600">
              <a:spcBef>
                <a:spcPts val="600"/>
              </a:spcBef>
              <a:buClrTx/>
              <a:buSzTx/>
              <a:buFontTx/>
              <a:buNone/>
              <a:defRPr sz="1400"/>
            </a:lvl4pPr>
            <a:lvl5pPr marL="0" indent="1828800">
              <a:spcBef>
                <a:spcPts val="600"/>
              </a:spcBef>
              <a:buClrTx/>
              <a:buSzTx/>
              <a:buFontTx/>
              <a:buNone/>
              <a:defRPr sz="1400"/>
            </a:lvl5pPr>
          </a:lstStyle>
          <a:p>
            <a:pPr lvl="0">
              <a:defRPr sz="1800">
                <a:solidFill>
                  <a:srgbClr val="000000"/>
                </a:solidFill>
              </a:defRPr>
            </a:pPr>
            <a:r>
              <a:rPr sz="1400">
                <a:solidFill>
                  <a:srgbClr val="595959"/>
                </a:solidFill>
              </a:rPr>
              <a:t>Body Level One</a:t>
            </a:r>
          </a:p>
          <a:p>
            <a:pPr lvl="1">
              <a:defRPr sz="1800">
                <a:solidFill>
                  <a:srgbClr val="000000"/>
                </a:solidFill>
              </a:defRPr>
            </a:pPr>
            <a:r>
              <a:rPr sz="1400">
                <a:solidFill>
                  <a:srgbClr val="595959"/>
                </a:solidFill>
              </a:rPr>
              <a:t>Body Level Two</a:t>
            </a:r>
          </a:p>
          <a:p>
            <a:pPr lvl="2">
              <a:defRPr sz="1800">
                <a:solidFill>
                  <a:srgbClr val="000000"/>
                </a:solidFill>
              </a:defRPr>
            </a:pPr>
            <a:r>
              <a:rPr sz="1400">
                <a:solidFill>
                  <a:srgbClr val="595959"/>
                </a:solidFill>
              </a:rPr>
              <a:t>Body Level Three</a:t>
            </a:r>
          </a:p>
          <a:p>
            <a:pPr lvl="3">
              <a:defRPr sz="1800">
                <a:solidFill>
                  <a:srgbClr val="000000"/>
                </a:solidFill>
              </a:defRPr>
            </a:pPr>
            <a:r>
              <a:rPr sz="1400">
                <a:solidFill>
                  <a:srgbClr val="595959"/>
                </a:solidFill>
              </a:rPr>
              <a:t>Body Level Four</a:t>
            </a:r>
          </a:p>
          <a:p>
            <a:pPr lvl="4">
              <a:defRPr sz="1800">
                <a:solidFill>
                  <a:srgbClr val="000000"/>
                </a:solidFill>
              </a:defRPr>
            </a:pPr>
            <a:r>
              <a:rPr sz="1400">
                <a:solidFill>
                  <a:srgbClr val="595959"/>
                </a:solidFill>
              </a:rPr>
              <a:t>Body Level Five</a:t>
            </a:r>
          </a:p>
        </p:txBody>
      </p:sp>
      <p:sp>
        <p:nvSpPr>
          <p:cNvPr id="91" name="Shape 9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92" name="Shape 92"/>
          <p:cNvSpPr/>
          <p:nvPr/>
        </p:nvSpPr>
        <p:spPr>
          <a:xfrm>
            <a:off x="3990109" y="3370729"/>
            <a:ext cx="220569"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400" b="1">
                <a:solidFill>
                  <a:srgbClr val="95B3D7"/>
                </a:solidFill>
              </a:defRPr>
            </a:lvl1pPr>
          </a:lstStyle>
          <a:p>
            <a:pPr lvl="0">
              <a:defRPr sz="1800" b="0">
                <a:solidFill>
                  <a:srgbClr val="000000"/>
                </a:solidFill>
              </a:defRPr>
            </a:pPr>
            <a:r>
              <a:rPr sz="2400" b="1">
                <a:solidFill>
                  <a:srgbClr val="95B3D7"/>
                </a:solidFill>
              </a:rPr>
              <a:t>+ </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sp>
        <p:nvSpPr>
          <p:cNvPr id="94" name="Shape 94"/>
          <p:cNvSpPr>
            <a:spLocks noGrp="1"/>
          </p:cNvSpPr>
          <p:nvPr>
            <p:ph type="title"/>
          </p:nvPr>
        </p:nvSpPr>
        <p:spPr>
          <a:xfrm>
            <a:off x="506504" y="4424081"/>
            <a:ext cx="6191158" cy="833719"/>
          </a:xfrm>
          <a:prstGeom prst="rect">
            <a:avLst/>
          </a:prstGeom>
        </p:spPr>
        <p:txBody>
          <a:bodyPr anchor="b">
            <a:normAutofit/>
          </a:bodyPr>
          <a:lstStyle>
            <a:lvl1pPr>
              <a:defRPr sz="2600"/>
            </a:lvl1pPr>
          </a:lstStyle>
          <a:p>
            <a:pPr lvl="0">
              <a:defRPr sz="1800">
                <a:solidFill>
                  <a:srgbClr val="000000"/>
                </a:solidFill>
              </a:defRPr>
            </a:pPr>
            <a:r>
              <a:rPr sz="2600">
                <a:solidFill>
                  <a:srgbClr val="4F81BD"/>
                </a:solidFill>
              </a:rPr>
              <a:t>Title Text</a:t>
            </a:r>
          </a:p>
        </p:txBody>
      </p:sp>
      <p:sp>
        <p:nvSpPr>
          <p:cNvPr id="95" name="Shape 95"/>
          <p:cNvSpPr>
            <a:spLocks noGrp="1"/>
          </p:cNvSpPr>
          <p:nvPr>
            <p:ph type="body" idx="1"/>
          </p:nvPr>
        </p:nvSpPr>
        <p:spPr>
          <a:xfrm>
            <a:off x="506504" y="5257798"/>
            <a:ext cx="6191158" cy="885826"/>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pPr lvl="0">
              <a:defRPr sz="1800">
                <a:solidFill>
                  <a:srgbClr val="000000"/>
                </a:solidFill>
              </a:defRPr>
            </a:pPr>
            <a:r>
              <a:rPr sz="1400">
                <a:solidFill>
                  <a:srgbClr val="595959"/>
                </a:solidFill>
              </a:rPr>
              <a:t>Body Level One</a:t>
            </a:r>
          </a:p>
          <a:p>
            <a:pPr lvl="1">
              <a:defRPr sz="1800">
                <a:solidFill>
                  <a:srgbClr val="000000"/>
                </a:solidFill>
              </a:defRPr>
            </a:pPr>
            <a:r>
              <a:rPr sz="1400">
                <a:solidFill>
                  <a:srgbClr val="595959"/>
                </a:solidFill>
              </a:rPr>
              <a:t>Body Level Two</a:t>
            </a:r>
          </a:p>
          <a:p>
            <a:pPr lvl="2">
              <a:defRPr sz="1800">
                <a:solidFill>
                  <a:srgbClr val="000000"/>
                </a:solidFill>
              </a:defRPr>
            </a:pPr>
            <a:r>
              <a:rPr sz="1400">
                <a:solidFill>
                  <a:srgbClr val="595959"/>
                </a:solidFill>
              </a:rPr>
              <a:t>Body Level Three</a:t>
            </a:r>
          </a:p>
          <a:p>
            <a:pPr lvl="3">
              <a:defRPr sz="1800">
                <a:solidFill>
                  <a:srgbClr val="000000"/>
                </a:solidFill>
              </a:defRPr>
            </a:pPr>
            <a:r>
              <a:rPr sz="1400">
                <a:solidFill>
                  <a:srgbClr val="595959"/>
                </a:solidFill>
              </a:rPr>
              <a:t>Body Level Four</a:t>
            </a:r>
          </a:p>
          <a:p>
            <a:pPr lvl="4">
              <a:defRPr sz="1800">
                <a:solidFill>
                  <a:srgbClr val="000000"/>
                </a:solidFill>
              </a:defRPr>
            </a:pPr>
            <a:r>
              <a:rPr sz="1400">
                <a:solidFill>
                  <a:srgbClr val="595959"/>
                </a:solidFill>
              </a:rPr>
              <a:t>Body Level Five</a:t>
            </a:r>
          </a:p>
        </p:txBody>
      </p:sp>
      <p:sp>
        <p:nvSpPr>
          <p:cNvPr id="96" name="Shape 9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97" name="Shape 97"/>
          <p:cNvSpPr/>
          <p:nvPr/>
        </p:nvSpPr>
        <p:spPr>
          <a:xfrm>
            <a:off x="6802438" y="228600"/>
            <a:ext cx="2057401" cy="2039112"/>
          </a:xfrm>
          <a:prstGeom prst="rect">
            <a:avLst/>
          </a:prstGeom>
          <a:solidFill>
            <a:srgbClr val="8064A2"/>
          </a:solidFill>
          <a:ln w="12700">
            <a:miter lim="400000"/>
          </a:ln>
        </p:spPr>
        <p:txBody>
          <a:bodyPr lIns="0" tIns="0" rIns="0" bIns="0" anchor="ctr"/>
          <a:lstStyle/>
          <a:p>
            <a:pPr lvl="0" algn="ctr">
              <a:defRPr>
                <a:solidFill>
                  <a:srgbClr val="FFFFFF"/>
                </a:solidFill>
              </a:defRPr>
            </a:pPr>
            <a:endParaRPr/>
          </a:p>
        </p:txBody>
      </p:sp>
      <p:sp>
        <p:nvSpPr>
          <p:cNvPr id="98" name="Shape 98"/>
          <p:cNvSpPr/>
          <p:nvPr/>
        </p:nvSpPr>
        <p:spPr>
          <a:xfrm>
            <a:off x="6802438" y="2377439"/>
            <a:ext cx="2057401" cy="2039113"/>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99" name="Shape 99"/>
          <p:cNvSpPr/>
          <p:nvPr/>
        </p:nvSpPr>
        <p:spPr>
          <a:xfrm>
            <a:off x="327212" y="4632792"/>
            <a:ext cx="220569"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400" b="1">
                <a:solidFill>
                  <a:srgbClr val="95B3D7"/>
                </a:solidFill>
              </a:defRPr>
            </a:lvl1pPr>
          </a:lstStyle>
          <a:p>
            <a:pPr lvl="0">
              <a:defRPr sz="1800" b="0">
                <a:solidFill>
                  <a:srgbClr val="000000"/>
                </a:solidFill>
              </a:defRPr>
            </a:pPr>
            <a:r>
              <a:rPr sz="2400" b="1">
                <a:solidFill>
                  <a:srgbClr val="95B3D7"/>
                </a:solidFill>
              </a:rPr>
              <a:t>+ </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 Pictures with Caption">
    <p:spTree>
      <p:nvGrpSpPr>
        <p:cNvPr id="1" name=""/>
        <p:cNvGrpSpPr/>
        <p:nvPr/>
      </p:nvGrpSpPr>
      <p:grpSpPr>
        <a:xfrm>
          <a:off x="0" y="0"/>
          <a:ext cx="0" cy="0"/>
          <a:chOff x="0" y="0"/>
          <a:chExt cx="0" cy="0"/>
        </a:xfrm>
      </p:grpSpPr>
      <p:sp>
        <p:nvSpPr>
          <p:cNvPr id="101" name="Shape 101"/>
          <p:cNvSpPr/>
          <p:nvPr/>
        </p:nvSpPr>
        <p:spPr>
          <a:xfrm>
            <a:off x="282573" y="228599"/>
            <a:ext cx="6387169" cy="6345240"/>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102" name="Shape 102"/>
          <p:cNvSpPr>
            <a:spLocks noGrp="1"/>
          </p:cNvSpPr>
          <p:nvPr>
            <p:ph type="title"/>
          </p:nvPr>
        </p:nvSpPr>
        <p:spPr>
          <a:xfrm>
            <a:off x="380554" y="857250"/>
            <a:ext cx="6181612" cy="2876550"/>
          </a:xfrm>
          <a:prstGeom prst="rect">
            <a:avLst/>
          </a:prstGeom>
        </p:spPr>
        <p:txBody>
          <a:bodyPr anchor="b">
            <a:normAutofit/>
          </a:bodyPr>
          <a:lstStyle>
            <a:lvl1pPr>
              <a:defRPr sz="2600">
                <a:solidFill>
                  <a:srgbClr val="FFFFFF"/>
                </a:solidFill>
              </a:defRPr>
            </a:lvl1pPr>
          </a:lstStyle>
          <a:p>
            <a:pPr lvl="0">
              <a:defRPr sz="1800">
                <a:solidFill>
                  <a:srgbClr val="000000"/>
                </a:solidFill>
              </a:defRPr>
            </a:pPr>
            <a:r>
              <a:rPr sz="2600">
                <a:solidFill>
                  <a:srgbClr val="FFFFFF"/>
                </a:solidFill>
              </a:rPr>
              <a:t>Title Text</a:t>
            </a:r>
          </a:p>
        </p:txBody>
      </p:sp>
      <p:sp>
        <p:nvSpPr>
          <p:cNvPr id="103" name="Shape 103"/>
          <p:cNvSpPr>
            <a:spLocks noGrp="1"/>
          </p:cNvSpPr>
          <p:nvPr>
            <p:ph type="body" idx="1"/>
          </p:nvPr>
        </p:nvSpPr>
        <p:spPr>
          <a:xfrm>
            <a:off x="381094" y="3733800"/>
            <a:ext cx="6179566" cy="3124200"/>
          </a:xfrm>
          <a:prstGeom prst="rect">
            <a:avLst/>
          </a:prstGeom>
        </p:spPr>
        <p:txBody>
          <a:bodyPr/>
          <a:lstStyle>
            <a:lvl1pPr marL="0" indent="0">
              <a:spcBef>
                <a:spcPts val="600"/>
              </a:spcBef>
              <a:buClrTx/>
              <a:buSzTx/>
              <a:buFontTx/>
              <a:buNone/>
              <a:defRPr sz="1400">
                <a:solidFill>
                  <a:srgbClr val="FFFFFF"/>
                </a:solidFill>
              </a:defRPr>
            </a:lvl1pPr>
            <a:lvl2pPr marL="0" indent="457200">
              <a:spcBef>
                <a:spcPts val="600"/>
              </a:spcBef>
              <a:buClrTx/>
              <a:buSzTx/>
              <a:buFontTx/>
              <a:buNone/>
              <a:defRPr sz="1400">
                <a:solidFill>
                  <a:srgbClr val="FFFFFF"/>
                </a:solidFill>
              </a:defRPr>
            </a:lvl2pPr>
            <a:lvl3pPr marL="0" indent="914400">
              <a:spcBef>
                <a:spcPts val="600"/>
              </a:spcBef>
              <a:buClrTx/>
              <a:buSzTx/>
              <a:buFontTx/>
              <a:buNone/>
              <a:defRPr sz="1400">
                <a:solidFill>
                  <a:srgbClr val="FFFFFF"/>
                </a:solidFill>
              </a:defRPr>
            </a:lvl3pPr>
            <a:lvl4pPr marL="0" indent="1371600">
              <a:spcBef>
                <a:spcPts val="600"/>
              </a:spcBef>
              <a:buClrTx/>
              <a:buSzTx/>
              <a:buFontTx/>
              <a:buNone/>
              <a:defRPr sz="1400">
                <a:solidFill>
                  <a:srgbClr val="FFFFFF"/>
                </a:solidFill>
              </a:defRPr>
            </a:lvl4pPr>
            <a:lvl5pPr marL="0" indent="1828800">
              <a:spcBef>
                <a:spcPts val="600"/>
              </a:spcBef>
              <a:buClrTx/>
              <a:buSzTx/>
              <a:buFontTx/>
              <a:buNone/>
              <a:defRPr sz="1400">
                <a:solidFill>
                  <a:srgbClr val="FFFFFF"/>
                </a:solidFill>
              </a:defRPr>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104" name="Shape 10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05" name="Shape 105"/>
          <p:cNvSpPr/>
          <p:nvPr/>
        </p:nvSpPr>
        <p:spPr>
          <a:xfrm>
            <a:off x="424891" y="174811"/>
            <a:ext cx="413309" cy="800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5400" b="1">
                <a:solidFill>
                  <a:srgbClr val="95B3D7"/>
                </a:solidFill>
              </a:defRPr>
            </a:lvl1pPr>
          </a:lstStyle>
          <a:p>
            <a:pPr lvl="0">
              <a:defRPr sz="1800" b="0">
                <a:solidFill>
                  <a:srgbClr val="000000"/>
                </a:solidFill>
              </a:defRPr>
            </a:pPr>
            <a:r>
              <a:rPr sz="5400" b="1">
                <a:solidFill>
                  <a:srgbClr val="95B3D7"/>
                </a:solidFill>
              </a:rPr>
              <a:t>+</a:t>
            </a:r>
          </a:p>
        </p:txBody>
      </p:sp>
      <p:sp>
        <p:nvSpPr>
          <p:cNvPr id="106" name="Shape 106"/>
          <p:cNvSpPr/>
          <p:nvPr/>
        </p:nvSpPr>
        <p:spPr>
          <a:xfrm>
            <a:off x="6802438" y="228600"/>
            <a:ext cx="2057401" cy="2039112"/>
          </a:xfrm>
          <a:prstGeom prst="rect">
            <a:avLst/>
          </a:prstGeom>
          <a:solidFill>
            <a:srgbClr val="9BBB59"/>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 Pictures with Caption">
    <p:spTree>
      <p:nvGrpSpPr>
        <p:cNvPr id="1" name=""/>
        <p:cNvGrpSpPr/>
        <p:nvPr/>
      </p:nvGrpSpPr>
      <p:grpSpPr>
        <a:xfrm>
          <a:off x="0" y="0"/>
          <a:ext cx="0" cy="0"/>
          <a:chOff x="0" y="0"/>
          <a:chExt cx="0" cy="0"/>
        </a:xfrm>
      </p:grpSpPr>
      <p:sp>
        <p:nvSpPr>
          <p:cNvPr id="108" name="Shape 108"/>
          <p:cNvSpPr/>
          <p:nvPr/>
        </p:nvSpPr>
        <p:spPr>
          <a:xfrm>
            <a:off x="282575" y="228599"/>
            <a:ext cx="4235450" cy="6345240"/>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109" name="Shape 109"/>
          <p:cNvSpPr>
            <a:spLocks noGrp="1"/>
          </p:cNvSpPr>
          <p:nvPr>
            <p:ph type="title"/>
          </p:nvPr>
        </p:nvSpPr>
        <p:spPr>
          <a:xfrm>
            <a:off x="380554" y="857250"/>
            <a:ext cx="4016634" cy="2876550"/>
          </a:xfrm>
          <a:prstGeom prst="rect">
            <a:avLst/>
          </a:prstGeom>
        </p:spPr>
        <p:txBody>
          <a:bodyPr anchor="b">
            <a:normAutofit/>
          </a:bodyPr>
          <a:lstStyle>
            <a:lvl1pPr>
              <a:defRPr sz="2600">
                <a:solidFill>
                  <a:srgbClr val="FFFFFF"/>
                </a:solidFill>
              </a:defRPr>
            </a:lvl1pPr>
          </a:lstStyle>
          <a:p>
            <a:pPr lvl="0">
              <a:defRPr sz="1800">
                <a:solidFill>
                  <a:srgbClr val="000000"/>
                </a:solidFill>
              </a:defRPr>
            </a:pPr>
            <a:r>
              <a:rPr sz="2600">
                <a:solidFill>
                  <a:srgbClr val="FFFFFF"/>
                </a:solidFill>
              </a:rPr>
              <a:t>Title Text</a:t>
            </a:r>
          </a:p>
        </p:txBody>
      </p:sp>
      <p:sp>
        <p:nvSpPr>
          <p:cNvPr id="110" name="Shape 110"/>
          <p:cNvSpPr>
            <a:spLocks noGrp="1"/>
          </p:cNvSpPr>
          <p:nvPr>
            <p:ph type="body" idx="1"/>
          </p:nvPr>
        </p:nvSpPr>
        <p:spPr>
          <a:xfrm>
            <a:off x="381094" y="3733800"/>
            <a:ext cx="4015305" cy="3124200"/>
          </a:xfrm>
          <a:prstGeom prst="rect">
            <a:avLst/>
          </a:prstGeom>
        </p:spPr>
        <p:txBody>
          <a:bodyPr/>
          <a:lstStyle>
            <a:lvl1pPr marL="0" indent="0">
              <a:spcBef>
                <a:spcPts val="600"/>
              </a:spcBef>
              <a:buClrTx/>
              <a:buSzTx/>
              <a:buFontTx/>
              <a:buNone/>
              <a:defRPr sz="1400">
                <a:solidFill>
                  <a:srgbClr val="FFFFFF"/>
                </a:solidFill>
              </a:defRPr>
            </a:lvl1pPr>
            <a:lvl2pPr marL="0" indent="457200">
              <a:spcBef>
                <a:spcPts val="600"/>
              </a:spcBef>
              <a:buClrTx/>
              <a:buSzTx/>
              <a:buFontTx/>
              <a:buNone/>
              <a:defRPr sz="1400">
                <a:solidFill>
                  <a:srgbClr val="FFFFFF"/>
                </a:solidFill>
              </a:defRPr>
            </a:lvl2pPr>
            <a:lvl3pPr marL="0" indent="914400">
              <a:spcBef>
                <a:spcPts val="600"/>
              </a:spcBef>
              <a:buClrTx/>
              <a:buSzTx/>
              <a:buFontTx/>
              <a:buNone/>
              <a:defRPr sz="1400">
                <a:solidFill>
                  <a:srgbClr val="FFFFFF"/>
                </a:solidFill>
              </a:defRPr>
            </a:lvl3pPr>
            <a:lvl4pPr marL="0" indent="1371600">
              <a:spcBef>
                <a:spcPts val="600"/>
              </a:spcBef>
              <a:buClrTx/>
              <a:buSzTx/>
              <a:buFontTx/>
              <a:buNone/>
              <a:defRPr sz="1400">
                <a:solidFill>
                  <a:srgbClr val="FFFFFF"/>
                </a:solidFill>
              </a:defRPr>
            </a:lvl4pPr>
            <a:lvl5pPr marL="0" indent="1828800">
              <a:spcBef>
                <a:spcPts val="600"/>
              </a:spcBef>
              <a:buClrTx/>
              <a:buSzTx/>
              <a:buFontTx/>
              <a:buNone/>
              <a:defRPr sz="1400">
                <a:solidFill>
                  <a:srgbClr val="FFFFFF"/>
                </a:solidFill>
              </a:defRPr>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111" name="Shape 1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2" name="Shape 112"/>
          <p:cNvSpPr/>
          <p:nvPr/>
        </p:nvSpPr>
        <p:spPr>
          <a:xfrm>
            <a:off x="424891" y="174811"/>
            <a:ext cx="413309" cy="800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5400" b="1">
                <a:solidFill>
                  <a:srgbClr val="95B3D7"/>
                </a:solidFill>
              </a:defRPr>
            </a:lvl1pPr>
          </a:lstStyle>
          <a:p>
            <a:pPr lvl="0">
              <a:defRPr sz="1800" b="0">
                <a:solidFill>
                  <a:srgbClr val="000000"/>
                </a:solidFill>
              </a:defRPr>
            </a:pPr>
            <a:r>
              <a:rPr sz="5400" b="1">
                <a:solidFill>
                  <a:srgbClr val="95B3D7"/>
                </a:solidFill>
              </a:rPr>
              <a:t>+</a:t>
            </a:r>
          </a:p>
        </p:txBody>
      </p:sp>
      <p:sp>
        <p:nvSpPr>
          <p:cNvPr id="113" name="Shape 113"/>
          <p:cNvSpPr/>
          <p:nvPr/>
        </p:nvSpPr>
        <p:spPr>
          <a:xfrm>
            <a:off x="6802438" y="228600"/>
            <a:ext cx="2057401" cy="2039112"/>
          </a:xfrm>
          <a:prstGeom prst="rect">
            <a:avLst/>
          </a:prstGeom>
          <a:solidFill>
            <a:srgbClr val="9BBB59"/>
          </a:solidFill>
          <a:ln w="12700">
            <a:miter lim="400000"/>
          </a:ln>
        </p:spPr>
        <p:txBody>
          <a:bodyPr lIns="0" tIns="0" rIns="0" bIns="0" anchor="ctr"/>
          <a:lstStyle/>
          <a:p>
            <a:pPr lvl="0" algn="ctr">
              <a:defRPr>
                <a:solidFill>
                  <a:srgbClr val="FFFFFF"/>
                </a:solidFill>
              </a:defRPr>
            </a:pPr>
            <a:endParaRPr/>
          </a:p>
        </p:txBody>
      </p:sp>
      <p:sp>
        <p:nvSpPr>
          <p:cNvPr id="114" name="Shape 114"/>
          <p:cNvSpPr/>
          <p:nvPr/>
        </p:nvSpPr>
        <p:spPr>
          <a:xfrm>
            <a:off x="4624387" y="4534725"/>
            <a:ext cx="2057401" cy="2039113"/>
          </a:xfrm>
          <a:prstGeom prst="rect">
            <a:avLst/>
          </a:prstGeom>
          <a:solidFill>
            <a:srgbClr val="8064A2"/>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 Pictures with Caption, Alt.">
    <p:spTree>
      <p:nvGrpSpPr>
        <p:cNvPr id="1" name=""/>
        <p:cNvGrpSpPr/>
        <p:nvPr/>
      </p:nvGrpSpPr>
      <p:grpSpPr>
        <a:xfrm>
          <a:off x="0" y="0"/>
          <a:ext cx="0" cy="0"/>
          <a:chOff x="0" y="0"/>
          <a:chExt cx="0" cy="0"/>
        </a:xfrm>
      </p:grpSpPr>
      <p:sp>
        <p:nvSpPr>
          <p:cNvPr id="116" name="Shape 116"/>
          <p:cNvSpPr/>
          <p:nvPr/>
        </p:nvSpPr>
        <p:spPr>
          <a:xfrm>
            <a:off x="8166847" y="282572"/>
            <a:ext cx="685801" cy="302218"/>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117" name="Shape 117"/>
          <p:cNvSpPr>
            <a:spLocks noGrp="1"/>
          </p:cNvSpPr>
          <p:nvPr>
            <p:ph type="title"/>
          </p:nvPr>
        </p:nvSpPr>
        <p:spPr>
          <a:xfrm>
            <a:off x="4953000" y="3124200"/>
            <a:ext cx="3108961" cy="871538"/>
          </a:xfrm>
          <a:prstGeom prst="rect">
            <a:avLst/>
          </a:prstGeom>
        </p:spPr>
        <p:txBody>
          <a:bodyPr anchor="b">
            <a:normAutofit/>
          </a:bodyPr>
          <a:lstStyle>
            <a:lvl1pPr>
              <a:defRPr sz="2600"/>
            </a:lvl1pPr>
          </a:lstStyle>
          <a:p>
            <a:pPr lvl="0">
              <a:defRPr sz="1800">
                <a:solidFill>
                  <a:srgbClr val="000000"/>
                </a:solidFill>
              </a:defRPr>
            </a:pPr>
            <a:r>
              <a:rPr sz="2600">
                <a:solidFill>
                  <a:srgbClr val="4F81BD"/>
                </a:solidFill>
              </a:rPr>
              <a:t>Title Text</a:t>
            </a:r>
          </a:p>
        </p:txBody>
      </p:sp>
      <p:sp>
        <p:nvSpPr>
          <p:cNvPr id="118" name="Shape 118"/>
          <p:cNvSpPr>
            <a:spLocks noGrp="1"/>
          </p:cNvSpPr>
          <p:nvPr>
            <p:ph type="body" idx="1"/>
          </p:nvPr>
        </p:nvSpPr>
        <p:spPr>
          <a:xfrm>
            <a:off x="4953000" y="3995737"/>
            <a:ext cx="3108961" cy="2147889"/>
          </a:xfrm>
          <a:prstGeom prst="rect">
            <a:avLst/>
          </a:prstGeom>
        </p:spPr>
        <p:txBody>
          <a:bodyPr/>
          <a:lstStyle>
            <a:lvl1pPr marL="0" indent="0">
              <a:spcBef>
                <a:spcPts val="600"/>
              </a:spcBef>
              <a:buClrTx/>
              <a:buSzTx/>
              <a:buFontTx/>
              <a:buNone/>
              <a:defRPr sz="1400"/>
            </a:lvl1pPr>
            <a:lvl2pPr marL="0" indent="457200">
              <a:spcBef>
                <a:spcPts val="600"/>
              </a:spcBef>
              <a:buClrTx/>
              <a:buSzTx/>
              <a:buFontTx/>
              <a:buNone/>
              <a:defRPr sz="1400"/>
            </a:lvl2pPr>
            <a:lvl3pPr marL="0" indent="914400">
              <a:spcBef>
                <a:spcPts val="600"/>
              </a:spcBef>
              <a:buClrTx/>
              <a:buSzTx/>
              <a:buFontTx/>
              <a:buNone/>
              <a:defRPr sz="1400"/>
            </a:lvl3pPr>
            <a:lvl4pPr marL="0" indent="1371600">
              <a:spcBef>
                <a:spcPts val="600"/>
              </a:spcBef>
              <a:buClrTx/>
              <a:buSzTx/>
              <a:buFontTx/>
              <a:buNone/>
              <a:defRPr sz="1400"/>
            </a:lvl4pPr>
            <a:lvl5pPr marL="0" indent="1828800">
              <a:spcBef>
                <a:spcPts val="600"/>
              </a:spcBef>
              <a:buClrTx/>
              <a:buSzTx/>
              <a:buFontTx/>
              <a:buNone/>
              <a:defRPr sz="1400"/>
            </a:lvl5pPr>
          </a:lstStyle>
          <a:p>
            <a:pPr lvl="0">
              <a:defRPr sz="1800">
                <a:solidFill>
                  <a:srgbClr val="000000"/>
                </a:solidFill>
              </a:defRPr>
            </a:pPr>
            <a:r>
              <a:rPr sz="1400">
                <a:solidFill>
                  <a:srgbClr val="595959"/>
                </a:solidFill>
              </a:rPr>
              <a:t>Body Level One</a:t>
            </a:r>
          </a:p>
          <a:p>
            <a:pPr lvl="1">
              <a:defRPr sz="1800">
                <a:solidFill>
                  <a:srgbClr val="000000"/>
                </a:solidFill>
              </a:defRPr>
            </a:pPr>
            <a:r>
              <a:rPr sz="1400">
                <a:solidFill>
                  <a:srgbClr val="595959"/>
                </a:solidFill>
              </a:rPr>
              <a:t>Body Level Two</a:t>
            </a:r>
          </a:p>
          <a:p>
            <a:pPr lvl="2">
              <a:defRPr sz="1800">
                <a:solidFill>
                  <a:srgbClr val="000000"/>
                </a:solidFill>
              </a:defRPr>
            </a:pPr>
            <a:r>
              <a:rPr sz="1400">
                <a:solidFill>
                  <a:srgbClr val="595959"/>
                </a:solidFill>
              </a:rPr>
              <a:t>Body Level Three</a:t>
            </a:r>
          </a:p>
          <a:p>
            <a:pPr lvl="3">
              <a:defRPr sz="1800">
                <a:solidFill>
                  <a:srgbClr val="000000"/>
                </a:solidFill>
              </a:defRPr>
            </a:pPr>
            <a:r>
              <a:rPr sz="1400">
                <a:solidFill>
                  <a:srgbClr val="595959"/>
                </a:solidFill>
              </a:rPr>
              <a:t>Body Level Four</a:t>
            </a:r>
          </a:p>
          <a:p>
            <a:pPr lvl="4">
              <a:defRPr sz="1800">
                <a:solidFill>
                  <a:srgbClr val="000000"/>
                </a:solidFill>
              </a:defRPr>
            </a:pPr>
            <a:r>
              <a:rPr sz="1400">
                <a:solidFill>
                  <a:srgbClr val="595959"/>
                </a:solidFill>
              </a:rPr>
              <a:t>Body Level Five</a:t>
            </a:r>
          </a:p>
        </p:txBody>
      </p:sp>
      <p:sp>
        <p:nvSpPr>
          <p:cNvPr id="119" name="Shape 11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0" name="Shape 120"/>
          <p:cNvSpPr/>
          <p:nvPr/>
        </p:nvSpPr>
        <p:spPr>
          <a:xfrm>
            <a:off x="4750360" y="3370729"/>
            <a:ext cx="220569"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400" b="1">
                <a:solidFill>
                  <a:srgbClr val="95B3D7"/>
                </a:solidFill>
              </a:defRPr>
            </a:lvl1pPr>
          </a:lstStyle>
          <a:p>
            <a:pPr lvl="0">
              <a:defRPr sz="1800" b="0">
                <a:solidFill>
                  <a:srgbClr val="000000"/>
                </a:solidFill>
              </a:defRPr>
            </a:pPr>
            <a:r>
              <a:rPr sz="2400" b="1">
                <a:solidFill>
                  <a:srgbClr val="95B3D7"/>
                </a:solidFill>
              </a:rPr>
              <a:t>+ </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22" name="Shape 122"/>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123" name="Shape 123"/>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124" name="Shape 124"/>
          <p:cNvSpPr>
            <a:spLocks noGrp="1"/>
          </p:cNvSpPr>
          <p:nvPr>
            <p:ph type="title"/>
          </p:nvPr>
        </p:nvSpPr>
        <p:spPr>
          <a:xfrm>
            <a:off x="498473" y="484093"/>
            <a:ext cx="7556315" cy="1497107"/>
          </a:xfrm>
          <a:prstGeom prst="rect">
            <a:avLst/>
          </a:prstGeom>
        </p:spPr>
        <p:txBody>
          <a:bodyPr/>
          <a:lstStyle/>
          <a:p>
            <a:pPr lvl="0">
              <a:defRPr sz="1800">
                <a:solidFill>
                  <a:srgbClr val="000000"/>
                </a:solidFill>
              </a:defRPr>
            </a:pPr>
            <a:r>
              <a:rPr sz="3600">
                <a:solidFill>
                  <a:srgbClr val="4F81BD"/>
                </a:solidFill>
              </a:rPr>
              <a:t>Title Text</a:t>
            </a:r>
          </a:p>
        </p:txBody>
      </p:sp>
      <p:sp>
        <p:nvSpPr>
          <p:cNvPr id="125" name="Shape 125"/>
          <p:cNvSpPr>
            <a:spLocks noGrp="1"/>
          </p:cNvSpPr>
          <p:nvPr>
            <p:ph type="body" idx="1"/>
          </p:nvPr>
        </p:nvSpPr>
        <p:spPr>
          <a:xfrm>
            <a:off x="498473" y="1981200"/>
            <a:ext cx="7556315" cy="4876800"/>
          </a:xfrm>
          <a:prstGeom prst="rect">
            <a:avLst/>
          </a:prstGeom>
        </p:spPr>
        <p:txBody>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126" name="Shape 1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7" name="Shape 17"/>
          <p:cNvSpPr/>
          <p:nvPr/>
        </p:nvSpPr>
        <p:spPr>
          <a:xfrm>
            <a:off x="8210550" y="282574"/>
            <a:ext cx="642097"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18" name="Shape 18"/>
          <p:cNvSpPr>
            <a:spLocks noGrp="1"/>
          </p:cNvSpPr>
          <p:nvPr>
            <p:ph type="title"/>
          </p:nvPr>
        </p:nvSpPr>
        <p:spPr>
          <a:xfrm>
            <a:off x="498473" y="484093"/>
            <a:ext cx="7556315" cy="1497107"/>
          </a:xfrm>
          <a:prstGeom prst="rect">
            <a:avLst/>
          </a:prstGeom>
        </p:spPr>
        <p:txBody>
          <a:bodyPr/>
          <a:lstStyle/>
          <a:p>
            <a:pPr lvl="0">
              <a:defRPr sz="1800">
                <a:solidFill>
                  <a:srgbClr val="000000"/>
                </a:solidFill>
              </a:defRPr>
            </a:pPr>
            <a:r>
              <a:rPr sz="3600">
                <a:solidFill>
                  <a:srgbClr val="4F81BD"/>
                </a:solidFill>
              </a:rPr>
              <a:t>Title Text</a:t>
            </a:r>
          </a:p>
        </p:txBody>
      </p:sp>
      <p:sp>
        <p:nvSpPr>
          <p:cNvPr id="19" name="Shape 19"/>
          <p:cNvSpPr>
            <a:spLocks noGrp="1"/>
          </p:cNvSpPr>
          <p:nvPr>
            <p:ph type="body" idx="1"/>
          </p:nvPr>
        </p:nvSpPr>
        <p:spPr>
          <a:xfrm>
            <a:off x="498473" y="1981200"/>
            <a:ext cx="7556315" cy="4876800"/>
          </a:xfrm>
          <a:prstGeom prst="rect">
            <a:avLst/>
          </a:prstGeom>
        </p:spPr>
        <p:txBody>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1" name="Shape 21"/>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22" name="Shape 22"/>
          <p:cNvSpPr/>
          <p:nvPr/>
        </p:nvSpPr>
        <p:spPr>
          <a:xfrm>
            <a:off x="8068234" y="282574"/>
            <a:ext cx="91441" cy="1600201"/>
          </a:xfrm>
          <a:prstGeom prst="rect">
            <a:avLst/>
          </a:prstGeom>
          <a:solidFill>
            <a:srgbClr val="9BBB59"/>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pPr lvl="0">
              <a:defRPr sz="1800">
                <a:solidFill>
                  <a:srgbClr val="000000"/>
                </a:solidFill>
              </a:defRPr>
            </a:pPr>
            <a:r>
              <a:rPr sz="3600">
                <a:solidFill>
                  <a:srgbClr val="4F81BD"/>
                </a:solidFill>
              </a:rPr>
              <a:t>Title Text</a:t>
            </a:r>
          </a:p>
        </p:txBody>
      </p:sp>
      <p:sp>
        <p:nvSpPr>
          <p:cNvPr id="129" name="Shape 129"/>
          <p:cNvSpPr>
            <a:spLocks noGrp="1"/>
          </p:cNvSpPr>
          <p:nvPr>
            <p:ph type="body" idx="1"/>
          </p:nvPr>
        </p:nvSpPr>
        <p:spPr>
          <a:prstGeom prst="rect">
            <a:avLst/>
          </a:prstGeom>
        </p:spPr>
        <p:txBody>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130" name="Shape 1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Alt.">
    <p:spTree>
      <p:nvGrpSpPr>
        <p:cNvPr id="1" name=""/>
        <p:cNvGrpSpPr/>
        <p:nvPr/>
      </p:nvGrpSpPr>
      <p:grpSpPr>
        <a:xfrm>
          <a:off x="0" y="0"/>
          <a:ext cx="0" cy="0"/>
          <a:chOff x="0" y="0"/>
          <a:chExt cx="0" cy="0"/>
        </a:xfrm>
      </p:grpSpPr>
      <p:sp>
        <p:nvSpPr>
          <p:cNvPr id="24" name="Shape 24"/>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25" name="Shape 25"/>
          <p:cNvSpPr>
            <a:spLocks noGrp="1"/>
          </p:cNvSpPr>
          <p:nvPr>
            <p:ph type="title"/>
          </p:nvPr>
        </p:nvSpPr>
        <p:spPr>
          <a:xfrm>
            <a:off x="498473" y="0"/>
            <a:ext cx="7556315" cy="1129553"/>
          </a:xfrm>
          <a:prstGeom prst="rect">
            <a:avLst/>
          </a:prstGeom>
        </p:spPr>
        <p:txBody>
          <a:bodyPr anchor="b"/>
          <a:lstStyle/>
          <a:p>
            <a:pPr lvl="0">
              <a:defRPr sz="1800">
                <a:solidFill>
                  <a:srgbClr val="000000"/>
                </a:solidFill>
              </a:defRPr>
            </a:pPr>
            <a:r>
              <a:rPr sz="3600">
                <a:solidFill>
                  <a:srgbClr val="4F81BD"/>
                </a:solidFill>
              </a:rPr>
              <a:t>Title Text</a:t>
            </a:r>
          </a:p>
        </p:txBody>
      </p:sp>
      <p:sp>
        <p:nvSpPr>
          <p:cNvPr id="26" name="Shape 26"/>
          <p:cNvSpPr>
            <a:spLocks noGrp="1"/>
          </p:cNvSpPr>
          <p:nvPr>
            <p:ph type="body" idx="1"/>
          </p:nvPr>
        </p:nvSpPr>
        <p:spPr>
          <a:xfrm>
            <a:off x="498473" y="1981200"/>
            <a:ext cx="7556315" cy="4876800"/>
          </a:xfrm>
          <a:prstGeom prst="rect">
            <a:avLst/>
          </a:prstGeom>
        </p:spPr>
        <p:txBody>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8" name="Shape 28"/>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with 2 Pictures">
    <p:spTree>
      <p:nvGrpSpPr>
        <p:cNvPr id="1" name=""/>
        <p:cNvGrpSpPr/>
        <p:nvPr/>
      </p:nvGrpSpPr>
      <p:grpSpPr>
        <a:xfrm>
          <a:off x="0" y="0"/>
          <a:ext cx="0" cy="0"/>
          <a:chOff x="0" y="0"/>
          <a:chExt cx="0" cy="0"/>
        </a:xfrm>
      </p:grpSpPr>
      <p:sp>
        <p:nvSpPr>
          <p:cNvPr id="30" name="Shape 30"/>
          <p:cNvSpPr>
            <a:spLocks noGrp="1"/>
          </p:cNvSpPr>
          <p:nvPr>
            <p:ph type="title"/>
          </p:nvPr>
        </p:nvSpPr>
        <p:spPr>
          <a:xfrm>
            <a:off x="4800600" y="4624668"/>
            <a:ext cx="4038600" cy="937931"/>
          </a:xfrm>
          <a:prstGeom prst="rect">
            <a:avLst/>
          </a:prstGeom>
        </p:spPr>
        <p:txBody>
          <a:bodyPr>
            <a:normAutofit/>
          </a:bodyPr>
          <a:lstStyle>
            <a:lvl1pPr>
              <a:defRPr sz="2800"/>
            </a:lvl1pPr>
          </a:lstStyle>
          <a:p>
            <a:pPr lvl="0">
              <a:defRPr sz="1800">
                <a:solidFill>
                  <a:srgbClr val="000000"/>
                </a:solidFill>
              </a:defRPr>
            </a:pPr>
            <a:r>
              <a:rPr sz="2800">
                <a:solidFill>
                  <a:srgbClr val="4F81BD"/>
                </a:solidFill>
              </a:rPr>
              <a:t>Title Text</a:t>
            </a:r>
          </a:p>
        </p:txBody>
      </p:sp>
      <p:sp>
        <p:nvSpPr>
          <p:cNvPr id="31" name="Shape 31"/>
          <p:cNvSpPr>
            <a:spLocks noGrp="1"/>
          </p:cNvSpPr>
          <p:nvPr>
            <p:ph type="body" idx="1"/>
          </p:nvPr>
        </p:nvSpPr>
        <p:spPr>
          <a:xfrm>
            <a:off x="4800600" y="5562598"/>
            <a:ext cx="4038600" cy="1295402"/>
          </a:xfrm>
          <a:prstGeom prst="rect">
            <a:avLst/>
          </a:prstGeom>
        </p:spPr>
        <p:txBody>
          <a:bodyPr/>
          <a:lstStyle>
            <a:lvl1pPr marL="0" indent="0">
              <a:spcBef>
                <a:spcPts val="300"/>
              </a:spcBef>
              <a:buClrTx/>
              <a:buSzTx/>
              <a:buFontTx/>
              <a:buNone/>
              <a:defRPr sz="1400">
                <a:solidFill>
                  <a:srgbClr val="888888"/>
                </a:solidFill>
              </a:defRPr>
            </a:lvl1pPr>
            <a:lvl2pPr marL="0" indent="457200">
              <a:spcBef>
                <a:spcPts val="300"/>
              </a:spcBef>
              <a:buClrTx/>
              <a:buSzTx/>
              <a:buFontTx/>
              <a:buNone/>
              <a:defRPr sz="1400">
                <a:solidFill>
                  <a:srgbClr val="888888"/>
                </a:solidFill>
              </a:defRPr>
            </a:lvl2pPr>
            <a:lvl3pPr marL="0" indent="914400">
              <a:spcBef>
                <a:spcPts val="300"/>
              </a:spcBef>
              <a:buClrTx/>
              <a:buSzTx/>
              <a:buFontTx/>
              <a:buNone/>
              <a:defRPr sz="1400">
                <a:solidFill>
                  <a:srgbClr val="888888"/>
                </a:solidFill>
              </a:defRPr>
            </a:lvl3pPr>
            <a:lvl4pPr marL="0" indent="1371600">
              <a:spcBef>
                <a:spcPts val="300"/>
              </a:spcBef>
              <a:buClrTx/>
              <a:buSzTx/>
              <a:buFontTx/>
              <a:buNone/>
              <a:defRPr sz="1400">
                <a:solidFill>
                  <a:srgbClr val="888888"/>
                </a:solidFill>
              </a:defRPr>
            </a:lvl4pPr>
            <a:lvl5pPr marL="0" indent="1828800">
              <a:spcBef>
                <a:spcPts val="300"/>
              </a:spcBef>
              <a:buClrTx/>
              <a:buSzTx/>
              <a:buFontTx/>
              <a:buNone/>
              <a:defRPr sz="1400">
                <a:solidFill>
                  <a:srgbClr val="888888"/>
                </a:solidFill>
              </a:defRPr>
            </a:lvl5pPr>
          </a:lstStyle>
          <a:p>
            <a:pPr lvl="0">
              <a:defRPr sz="1800">
                <a:solidFill>
                  <a:srgbClr val="000000"/>
                </a:solidFill>
              </a:defRPr>
            </a:pPr>
            <a:r>
              <a:rPr sz="1400">
                <a:solidFill>
                  <a:srgbClr val="888888"/>
                </a:solidFill>
              </a:rPr>
              <a:t>Body Level One</a:t>
            </a:r>
          </a:p>
          <a:p>
            <a:pPr lvl="1">
              <a:defRPr sz="1800">
                <a:solidFill>
                  <a:srgbClr val="000000"/>
                </a:solidFill>
              </a:defRPr>
            </a:pPr>
            <a:r>
              <a:rPr sz="1400">
                <a:solidFill>
                  <a:srgbClr val="888888"/>
                </a:solidFill>
              </a:rPr>
              <a:t>Body Level Two</a:t>
            </a:r>
          </a:p>
          <a:p>
            <a:pPr lvl="2">
              <a:defRPr sz="1800">
                <a:solidFill>
                  <a:srgbClr val="000000"/>
                </a:solidFill>
              </a:defRPr>
            </a:pPr>
            <a:r>
              <a:rPr sz="1400">
                <a:solidFill>
                  <a:srgbClr val="888888"/>
                </a:solidFill>
              </a:rPr>
              <a:t>Body Level Three</a:t>
            </a:r>
          </a:p>
          <a:p>
            <a:pPr lvl="3">
              <a:defRPr sz="1800">
                <a:solidFill>
                  <a:srgbClr val="000000"/>
                </a:solidFill>
              </a:defRPr>
            </a:pPr>
            <a:r>
              <a:rPr sz="1400">
                <a:solidFill>
                  <a:srgbClr val="888888"/>
                </a:solidFill>
              </a:rPr>
              <a:t>Body Level Four</a:t>
            </a:r>
          </a:p>
          <a:p>
            <a:pPr lvl="4">
              <a:defRPr sz="1800">
                <a:solidFill>
                  <a:srgbClr val="000000"/>
                </a:solidFill>
              </a:defRPr>
            </a:pPr>
            <a:r>
              <a:rPr sz="1400">
                <a:solidFill>
                  <a:srgbClr val="888888"/>
                </a:solidFill>
              </a:rPr>
              <a:t>Body Level Five</a:t>
            </a:r>
          </a:p>
        </p:txBody>
      </p:sp>
      <p:sp>
        <p:nvSpPr>
          <p:cNvPr id="32" name="Shape 32"/>
          <p:cNvSpPr/>
          <p:nvPr/>
        </p:nvSpPr>
        <p:spPr>
          <a:xfrm>
            <a:off x="282575" y="228599"/>
            <a:ext cx="4235450" cy="4187954"/>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33" name="Shape 33"/>
          <p:cNvSpPr/>
          <p:nvPr/>
        </p:nvSpPr>
        <p:spPr>
          <a:xfrm>
            <a:off x="6802438" y="228600"/>
            <a:ext cx="2057401" cy="2039112"/>
          </a:xfrm>
          <a:prstGeom prst="rect">
            <a:avLst/>
          </a:prstGeom>
          <a:solidFill>
            <a:srgbClr val="9BBB59"/>
          </a:solidFill>
          <a:ln w="12700">
            <a:miter lim="400000"/>
          </a:ln>
        </p:spPr>
        <p:txBody>
          <a:bodyPr lIns="0" tIns="0" rIns="0" bIns="0" anchor="ctr"/>
          <a:lstStyle/>
          <a:p>
            <a:pPr lvl="0" algn="ctr">
              <a:defRPr>
                <a:solidFill>
                  <a:srgbClr val="FFFFFF"/>
                </a:solidFill>
              </a:defRPr>
            </a:pPr>
            <a:endParaRPr/>
          </a:p>
        </p:txBody>
      </p:sp>
      <p:sp>
        <p:nvSpPr>
          <p:cNvPr id="34" name="Shape 34"/>
          <p:cNvSpPr/>
          <p:nvPr/>
        </p:nvSpPr>
        <p:spPr>
          <a:xfrm>
            <a:off x="4624387" y="2377439"/>
            <a:ext cx="2057401" cy="2039113"/>
          </a:xfrm>
          <a:prstGeom prst="rect">
            <a:avLst/>
          </a:prstGeom>
          <a:solidFill>
            <a:srgbClr val="8064A2"/>
          </a:solidFill>
          <a:ln w="12700">
            <a:miter lim="400000"/>
          </a:ln>
        </p:spPr>
        <p:txBody>
          <a:bodyPr lIns="0" tIns="0" rIns="0" bIns="0" anchor="ctr"/>
          <a:lstStyle/>
          <a:p>
            <a:pPr lvl="0" algn="ctr">
              <a:defRPr>
                <a:solidFill>
                  <a:srgbClr val="FFFFFF"/>
                </a:solidFill>
              </a:defRPr>
            </a:pPr>
            <a:endParaRPr/>
          </a:p>
        </p:txBody>
      </p:sp>
      <p:sp>
        <p:nvSpPr>
          <p:cNvPr id="35" name="Shape 35"/>
          <p:cNvSpPr/>
          <p:nvPr/>
        </p:nvSpPr>
        <p:spPr>
          <a:xfrm>
            <a:off x="424891" y="174811"/>
            <a:ext cx="413309" cy="800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5400" b="1">
                <a:solidFill>
                  <a:srgbClr val="95B3D7"/>
                </a:solidFill>
              </a:defRPr>
            </a:lvl1pPr>
          </a:lstStyle>
          <a:p>
            <a:pPr lvl="0">
              <a:defRPr sz="1800" b="0">
                <a:solidFill>
                  <a:srgbClr val="000000"/>
                </a:solidFill>
              </a:defRPr>
            </a:pPr>
            <a:r>
              <a:rPr sz="5400" b="1">
                <a:solidFill>
                  <a:srgbClr val="95B3D7"/>
                </a:solidFill>
              </a:rPr>
              <a: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Shape 37"/>
          <p:cNvSpPr/>
          <p:nvPr/>
        </p:nvSpPr>
        <p:spPr>
          <a:xfrm>
            <a:off x="658907" y="228599"/>
            <a:ext cx="8200929" cy="6345240"/>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38" name="Shape 38"/>
          <p:cNvSpPr>
            <a:spLocks noGrp="1"/>
          </p:cNvSpPr>
          <p:nvPr>
            <p:ph type="title"/>
          </p:nvPr>
        </p:nvSpPr>
        <p:spPr>
          <a:xfrm>
            <a:off x="2286000" y="1409700"/>
            <a:ext cx="5638800" cy="3076575"/>
          </a:xfrm>
          <a:prstGeom prst="rect">
            <a:avLst/>
          </a:prstGeom>
        </p:spPr>
        <p:txBody>
          <a:bodyPr anchor="b">
            <a:normAutofit/>
          </a:bodyPr>
          <a:lstStyle>
            <a:lvl1pPr>
              <a:defRPr sz="3200">
                <a:solidFill>
                  <a:srgbClr val="FFFFFF"/>
                </a:solidFill>
              </a:defRPr>
            </a:lvl1pPr>
          </a:lstStyle>
          <a:p>
            <a:pPr lvl="0">
              <a:defRPr sz="1800">
                <a:solidFill>
                  <a:srgbClr val="000000"/>
                </a:solidFill>
              </a:defRPr>
            </a:pPr>
            <a:r>
              <a:rPr sz="3200">
                <a:solidFill>
                  <a:srgbClr val="FFFFFF"/>
                </a:solidFill>
              </a:rPr>
              <a:t>Title Text</a:t>
            </a:r>
          </a:p>
        </p:txBody>
      </p:sp>
      <p:sp>
        <p:nvSpPr>
          <p:cNvPr id="39" name="Shape 39"/>
          <p:cNvSpPr>
            <a:spLocks noGrp="1"/>
          </p:cNvSpPr>
          <p:nvPr>
            <p:ph type="body" idx="1"/>
          </p:nvPr>
        </p:nvSpPr>
        <p:spPr>
          <a:xfrm>
            <a:off x="2286000" y="4495800"/>
            <a:ext cx="5638800" cy="2362200"/>
          </a:xfrm>
          <a:prstGeom prst="rect">
            <a:avLst/>
          </a:prstGeom>
        </p:spPr>
        <p:txBody>
          <a:bodyPr/>
          <a:lstStyle>
            <a:lvl1pPr marL="0" indent="0">
              <a:spcBef>
                <a:spcPts val="300"/>
              </a:spcBef>
              <a:buClrTx/>
              <a:buSzTx/>
              <a:buFontTx/>
              <a:buNone/>
              <a:defRPr sz="1400">
                <a:solidFill>
                  <a:srgbClr val="FFFFFF"/>
                </a:solidFill>
              </a:defRPr>
            </a:lvl1pPr>
            <a:lvl2pPr marL="0" indent="457200">
              <a:spcBef>
                <a:spcPts val="300"/>
              </a:spcBef>
              <a:buClrTx/>
              <a:buSzTx/>
              <a:buFontTx/>
              <a:buNone/>
              <a:defRPr sz="1400">
                <a:solidFill>
                  <a:srgbClr val="FFFFFF"/>
                </a:solidFill>
              </a:defRPr>
            </a:lvl2pPr>
            <a:lvl3pPr marL="0" indent="914400">
              <a:spcBef>
                <a:spcPts val="300"/>
              </a:spcBef>
              <a:buClrTx/>
              <a:buSzTx/>
              <a:buFontTx/>
              <a:buNone/>
              <a:defRPr sz="1400">
                <a:solidFill>
                  <a:srgbClr val="FFFFFF"/>
                </a:solidFill>
              </a:defRPr>
            </a:lvl3pPr>
            <a:lvl4pPr marL="0" indent="1371600">
              <a:spcBef>
                <a:spcPts val="300"/>
              </a:spcBef>
              <a:buClrTx/>
              <a:buSzTx/>
              <a:buFontTx/>
              <a:buNone/>
              <a:defRPr sz="1400">
                <a:solidFill>
                  <a:srgbClr val="FFFFFF"/>
                </a:solidFill>
              </a:defRPr>
            </a:lvl4pPr>
            <a:lvl5pPr marL="0" indent="1828800">
              <a:spcBef>
                <a:spcPts val="300"/>
              </a:spcBef>
              <a:buClrTx/>
              <a:buSzTx/>
              <a:buFontTx/>
              <a:buNone/>
              <a:defRPr sz="1400">
                <a:solidFill>
                  <a:srgbClr val="FFFFFF"/>
                </a:solidFill>
              </a:defRPr>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0" name="Shape 40"/>
          <p:cNvSpPr>
            <a:spLocks noGrp="1"/>
          </p:cNvSpPr>
          <p:nvPr>
            <p:ph type="sldNum" sz="quarter" idx="2"/>
          </p:nvPr>
        </p:nvSpPr>
        <p:spPr>
          <a:xfrm>
            <a:off x="8305800" y="6284016"/>
            <a:ext cx="554038" cy="294641"/>
          </a:xfrm>
          <a:prstGeom prst="rect">
            <a:avLst/>
          </a:prstGeom>
        </p:spPr>
        <p:txBody>
          <a:bodyPr/>
          <a:lstStyle/>
          <a:p>
            <a:pPr lvl="0"/>
            <a:fld id="{86CB4B4D-7CA3-9044-876B-883B54F8677D}" type="slidenum">
              <a:t>‹#›</a:t>
            </a:fld>
            <a:endParaRPr/>
          </a:p>
        </p:txBody>
      </p:sp>
      <p:sp>
        <p:nvSpPr>
          <p:cNvPr id="41" name="Shape 41"/>
          <p:cNvSpPr/>
          <p:nvPr/>
        </p:nvSpPr>
        <p:spPr>
          <a:xfrm>
            <a:off x="2003612" y="3110753"/>
            <a:ext cx="260910" cy="5969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a:solidFill>
                  <a:srgbClr val="95B3D7"/>
                </a:solidFill>
              </a:defRPr>
            </a:lvl1pPr>
          </a:lstStyle>
          <a:p>
            <a:pPr lvl="0">
              <a:defRPr sz="1800" b="0">
                <a:solidFill>
                  <a:srgbClr val="000000"/>
                </a:solidFill>
              </a:defRPr>
            </a:pPr>
            <a:r>
              <a:rPr sz="4000" b="1">
                <a:solidFill>
                  <a:srgbClr val="95B3D7"/>
                </a:solidFill>
              </a:rPr>
              <a:t>+</a:t>
            </a:r>
          </a:p>
        </p:txBody>
      </p:sp>
      <p:sp>
        <p:nvSpPr>
          <p:cNvPr id="42" name="Shape 42"/>
          <p:cNvSpPr/>
          <p:nvPr/>
        </p:nvSpPr>
        <p:spPr>
          <a:xfrm>
            <a:off x="285750" y="228599"/>
            <a:ext cx="212725" cy="6345240"/>
          </a:xfrm>
          <a:prstGeom prst="rect">
            <a:avLst/>
          </a:prstGeom>
          <a:solidFill>
            <a:srgbClr val="8064A2"/>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4" name="Shape 44"/>
          <p:cNvSpPr/>
          <p:nvPr/>
        </p:nvSpPr>
        <p:spPr>
          <a:xfrm>
            <a:off x="8210550" y="282574"/>
            <a:ext cx="642097"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45" name="Shape 45"/>
          <p:cNvSpPr/>
          <p:nvPr/>
        </p:nvSpPr>
        <p:spPr>
          <a:xfrm>
            <a:off x="8068234" y="282574"/>
            <a:ext cx="91441" cy="1600201"/>
          </a:xfrm>
          <a:prstGeom prst="rect">
            <a:avLst/>
          </a:prstGeom>
          <a:solidFill>
            <a:srgbClr val="9BBB59"/>
          </a:solidFill>
          <a:ln w="12700">
            <a:miter lim="400000"/>
          </a:ln>
        </p:spPr>
        <p:txBody>
          <a:bodyPr lIns="0" tIns="0" rIns="0" bIns="0" anchor="ctr"/>
          <a:lstStyle/>
          <a:p>
            <a:pPr lvl="0" algn="ctr">
              <a:defRPr>
                <a:solidFill>
                  <a:srgbClr val="FFFFFF"/>
                </a:solidFill>
              </a:defRPr>
            </a:pPr>
            <a:endParaRPr/>
          </a:p>
        </p:txBody>
      </p:sp>
      <p:sp>
        <p:nvSpPr>
          <p:cNvPr id="46" name="Shape 46"/>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47" name="Shape 47"/>
          <p:cNvSpPr>
            <a:spLocks noGrp="1"/>
          </p:cNvSpPr>
          <p:nvPr>
            <p:ph type="title"/>
          </p:nvPr>
        </p:nvSpPr>
        <p:spPr>
          <a:xfrm>
            <a:off x="498473" y="484093"/>
            <a:ext cx="7556315" cy="1501871"/>
          </a:xfrm>
          <a:prstGeom prst="rect">
            <a:avLst/>
          </a:prstGeom>
        </p:spPr>
        <p:txBody>
          <a:bodyPr/>
          <a:lstStyle/>
          <a:p>
            <a:pPr lvl="0">
              <a:defRPr sz="1800">
                <a:solidFill>
                  <a:srgbClr val="000000"/>
                </a:solidFill>
              </a:defRPr>
            </a:pPr>
            <a:r>
              <a:rPr sz="3600">
                <a:solidFill>
                  <a:srgbClr val="4F81BD"/>
                </a:solidFill>
              </a:rPr>
              <a:t>Title Text</a:t>
            </a:r>
          </a:p>
        </p:txBody>
      </p:sp>
      <p:sp>
        <p:nvSpPr>
          <p:cNvPr id="48" name="Shape 48"/>
          <p:cNvSpPr>
            <a:spLocks noGrp="1"/>
          </p:cNvSpPr>
          <p:nvPr>
            <p:ph type="body" idx="1"/>
          </p:nvPr>
        </p:nvSpPr>
        <p:spPr>
          <a:xfrm>
            <a:off x="498518" y="1985963"/>
            <a:ext cx="3657601" cy="4872037"/>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1" name="Shape 51"/>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52" name="Shape 52"/>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53" name="Shape 53"/>
          <p:cNvSpPr>
            <a:spLocks noGrp="1"/>
          </p:cNvSpPr>
          <p:nvPr>
            <p:ph type="title"/>
          </p:nvPr>
        </p:nvSpPr>
        <p:spPr>
          <a:xfrm>
            <a:off x="498473" y="484093"/>
            <a:ext cx="7556315" cy="1963272"/>
          </a:xfrm>
          <a:prstGeom prst="rect">
            <a:avLst/>
          </a:prstGeom>
        </p:spPr>
        <p:txBody>
          <a:bodyPr/>
          <a:lstStyle/>
          <a:p>
            <a:pPr lvl="0">
              <a:defRPr sz="1800">
                <a:solidFill>
                  <a:srgbClr val="000000"/>
                </a:solidFill>
              </a:defRPr>
            </a:pPr>
            <a:r>
              <a:rPr sz="3600">
                <a:solidFill>
                  <a:srgbClr val="4F81BD"/>
                </a:solidFill>
              </a:rPr>
              <a:t>Title Text</a:t>
            </a:r>
          </a:p>
        </p:txBody>
      </p:sp>
      <p:sp>
        <p:nvSpPr>
          <p:cNvPr id="54" name="Shape 54"/>
          <p:cNvSpPr>
            <a:spLocks noGrp="1"/>
          </p:cNvSpPr>
          <p:nvPr>
            <p:ph type="body" idx="1"/>
          </p:nvPr>
        </p:nvSpPr>
        <p:spPr>
          <a:xfrm>
            <a:off x="497540" y="2447364"/>
            <a:ext cx="3657601" cy="4410636"/>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 Content, Top and Bottom">
    <p:spTree>
      <p:nvGrpSpPr>
        <p:cNvPr id="1" name=""/>
        <p:cNvGrpSpPr/>
        <p:nvPr/>
      </p:nvGrpSpPr>
      <p:grpSpPr>
        <a:xfrm>
          <a:off x="0" y="0"/>
          <a:ext cx="0" cy="0"/>
          <a:chOff x="0" y="0"/>
          <a:chExt cx="0" cy="0"/>
        </a:xfrm>
      </p:grpSpPr>
      <p:sp>
        <p:nvSpPr>
          <p:cNvPr id="57" name="Shape 57"/>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58" name="Shape 58"/>
          <p:cNvSpPr>
            <a:spLocks noGrp="1"/>
          </p:cNvSpPr>
          <p:nvPr>
            <p:ph type="title"/>
          </p:nvPr>
        </p:nvSpPr>
        <p:spPr>
          <a:xfrm>
            <a:off x="498473" y="484093"/>
            <a:ext cx="7556315" cy="1501871"/>
          </a:xfrm>
          <a:prstGeom prst="rect">
            <a:avLst/>
          </a:prstGeom>
        </p:spPr>
        <p:txBody>
          <a:bodyPr/>
          <a:lstStyle/>
          <a:p>
            <a:pPr lvl="0">
              <a:defRPr sz="1800">
                <a:solidFill>
                  <a:srgbClr val="000000"/>
                </a:solidFill>
              </a:defRPr>
            </a:pPr>
            <a:r>
              <a:rPr sz="3600">
                <a:solidFill>
                  <a:srgbClr val="4F81BD"/>
                </a:solidFill>
              </a:rPr>
              <a:t>Title Text</a:t>
            </a:r>
          </a:p>
        </p:txBody>
      </p:sp>
      <p:sp>
        <p:nvSpPr>
          <p:cNvPr id="59" name="Shape 59"/>
          <p:cNvSpPr>
            <a:spLocks noGrp="1"/>
          </p:cNvSpPr>
          <p:nvPr>
            <p:ph type="body" idx="1"/>
          </p:nvPr>
        </p:nvSpPr>
        <p:spPr>
          <a:xfrm>
            <a:off x="498517" y="1985963"/>
            <a:ext cx="7569158" cy="3680460"/>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60" name="Shape 60"/>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Content">
    <p:spTree>
      <p:nvGrpSpPr>
        <p:cNvPr id="1" name=""/>
        <p:cNvGrpSpPr/>
        <p:nvPr/>
      </p:nvGrpSpPr>
      <p:grpSpPr>
        <a:xfrm>
          <a:off x="0" y="0"/>
          <a:ext cx="0" cy="0"/>
          <a:chOff x="0" y="0"/>
          <a:chExt cx="0" cy="0"/>
        </a:xfrm>
      </p:grpSpPr>
      <p:sp>
        <p:nvSpPr>
          <p:cNvPr id="63" name="Shape 63"/>
          <p:cNvSpPr/>
          <p:nvPr/>
        </p:nvSpPr>
        <p:spPr>
          <a:xfrm>
            <a:off x="8166847" y="282574"/>
            <a:ext cx="685801" cy="1600201"/>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64" name="Shape 64"/>
          <p:cNvSpPr/>
          <p:nvPr/>
        </p:nvSpPr>
        <p:spPr>
          <a:xfrm>
            <a:off x="223184" y="228600"/>
            <a:ext cx="26091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
        <p:nvSpPr>
          <p:cNvPr id="65" name="Shape 65"/>
          <p:cNvSpPr>
            <a:spLocks noGrp="1"/>
          </p:cNvSpPr>
          <p:nvPr>
            <p:ph type="title"/>
          </p:nvPr>
        </p:nvSpPr>
        <p:spPr>
          <a:xfrm>
            <a:off x="498473" y="484093"/>
            <a:ext cx="7556315" cy="1501871"/>
          </a:xfrm>
          <a:prstGeom prst="rect">
            <a:avLst/>
          </a:prstGeom>
        </p:spPr>
        <p:txBody>
          <a:bodyPr/>
          <a:lstStyle/>
          <a:p>
            <a:pPr lvl="0">
              <a:defRPr sz="1800">
                <a:solidFill>
                  <a:srgbClr val="000000"/>
                </a:solidFill>
              </a:defRPr>
            </a:pPr>
            <a:r>
              <a:rPr sz="3600">
                <a:solidFill>
                  <a:srgbClr val="4F81BD"/>
                </a:solidFill>
              </a:rPr>
              <a:t>Title Text</a:t>
            </a:r>
          </a:p>
        </p:txBody>
      </p:sp>
      <p:sp>
        <p:nvSpPr>
          <p:cNvPr id="66" name="Shape 66"/>
          <p:cNvSpPr>
            <a:spLocks noGrp="1"/>
          </p:cNvSpPr>
          <p:nvPr>
            <p:ph type="body" idx="1"/>
          </p:nvPr>
        </p:nvSpPr>
        <p:spPr>
          <a:xfrm>
            <a:off x="4410075" y="1985963"/>
            <a:ext cx="3657600" cy="3680460"/>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67" name="Shape 6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8166847" y="282572"/>
            <a:ext cx="685801" cy="302218"/>
          </a:xfrm>
          <a:prstGeom prst="rect">
            <a:avLst/>
          </a:prstGeom>
          <a:solidFill>
            <a:srgbClr val="4F81BD"/>
          </a:solidFill>
          <a:ln w="12700">
            <a:miter lim="400000"/>
          </a:ln>
        </p:spPr>
        <p:txBody>
          <a:bodyPr lIns="0" tIns="0" rIns="0" bIns="0" anchor="ctr"/>
          <a:lstStyle/>
          <a:p>
            <a:pPr lvl="0" algn="ctr">
              <a:defRPr>
                <a:solidFill>
                  <a:srgbClr val="FFFFFF"/>
                </a:solidFill>
              </a:defRPr>
            </a:pPr>
            <a:endParaRPr/>
          </a:p>
        </p:txBody>
      </p:sp>
      <p:sp>
        <p:nvSpPr>
          <p:cNvPr id="3" name="Shape 3"/>
          <p:cNvSpPr>
            <a:spLocks noGrp="1"/>
          </p:cNvSpPr>
          <p:nvPr>
            <p:ph type="title"/>
          </p:nvPr>
        </p:nvSpPr>
        <p:spPr>
          <a:xfrm>
            <a:off x="7995771" y="954742"/>
            <a:ext cx="681319" cy="5903258"/>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solidFill>
                  <a:srgbClr val="000000"/>
                </a:solidFill>
              </a:defRPr>
            </a:pPr>
            <a:r>
              <a:rPr sz="3600">
                <a:solidFill>
                  <a:srgbClr val="4F81BD"/>
                </a:solidFill>
              </a:rPr>
              <a:t>Title Text</a:t>
            </a:r>
          </a:p>
        </p:txBody>
      </p:sp>
      <p:sp>
        <p:nvSpPr>
          <p:cNvPr id="4" name="Shape 4"/>
          <p:cNvSpPr>
            <a:spLocks noGrp="1"/>
          </p:cNvSpPr>
          <p:nvPr>
            <p:ph type="body" idx="1"/>
          </p:nvPr>
        </p:nvSpPr>
        <p:spPr>
          <a:xfrm>
            <a:off x="457200" y="958756"/>
            <a:ext cx="6858000" cy="589924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5" name="Shape 5"/>
          <p:cNvSpPr>
            <a:spLocks noGrp="1"/>
          </p:cNvSpPr>
          <p:nvPr>
            <p:ph type="sldNum" sz="quarter" idx="2"/>
          </p:nvPr>
        </p:nvSpPr>
        <p:spPr>
          <a:xfrm>
            <a:off x="8305800" y="277476"/>
            <a:ext cx="554038" cy="294641"/>
          </a:xfrm>
          <a:prstGeom prst="rect">
            <a:avLst/>
          </a:prstGeom>
          <a:ln w="12700">
            <a:miter lim="400000"/>
          </a:ln>
        </p:spPr>
        <p:txBody>
          <a:bodyPr lIns="45719" rIns="45719" anchor="ctr">
            <a:spAutoFit/>
          </a:bodyPr>
          <a:lstStyle>
            <a:lvl1pPr algn="r">
              <a:defRPr sz="1400">
                <a:solidFill>
                  <a:srgbClr val="FFFFFF"/>
                </a:solidFill>
              </a:defRPr>
            </a:lvl1pPr>
          </a:lstStyle>
          <a:p>
            <a:pPr lvl="0"/>
            <a:fld id="{86CB4B4D-7CA3-9044-876B-883B54F8677D}" type="slidenum">
              <a:t>‹#›</a:t>
            </a:fld>
            <a:endParaRPr/>
          </a:p>
        </p:txBody>
      </p:sp>
      <p:sp>
        <p:nvSpPr>
          <p:cNvPr id="6" name="Shape 6"/>
          <p:cNvSpPr/>
          <p:nvPr/>
        </p:nvSpPr>
        <p:spPr>
          <a:xfrm rot="16200000">
            <a:off x="8582811" y="571967"/>
            <a:ext cx="260910"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a:solidFill>
                  <a:srgbClr val="95B3D7"/>
                </a:solidFill>
              </a:defRPr>
            </a:lvl1pPr>
          </a:lstStyle>
          <a:p>
            <a:pPr lvl="0">
              <a:defRPr sz="1800" b="0">
                <a:solidFill>
                  <a:srgbClr val="000000"/>
                </a:solidFill>
              </a:defRPr>
            </a:pPr>
            <a:r>
              <a:rPr sz="3600" b="1">
                <a:solidFill>
                  <a:srgbClr val="95B3D7"/>
                </a:solidFill>
              </a:rP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a:defRPr sz="3600">
          <a:solidFill>
            <a:srgbClr val="4F81BD"/>
          </a:solidFill>
          <a:latin typeface="Rockwell"/>
          <a:ea typeface="Rockwell"/>
          <a:cs typeface="Rockwell"/>
          <a:sym typeface="Rockwell"/>
        </a:defRPr>
      </a:lvl1pPr>
      <a:lvl2pPr>
        <a:defRPr sz="3600">
          <a:solidFill>
            <a:srgbClr val="4F81BD"/>
          </a:solidFill>
          <a:latin typeface="Rockwell"/>
          <a:ea typeface="Rockwell"/>
          <a:cs typeface="Rockwell"/>
          <a:sym typeface="Rockwell"/>
        </a:defRPr>
      </a:lvl2pPr>
      <a:lvl3pPr>
        <a:defRPr sz="3600">
          <a:solidFill>
            <a:srgbClr val="4F81BD"/>
          </a:solidFill>
          <a:latin typeface="Rockwell"/>
          <a:ea typeface="Rockwell"/>
          <a:cs typeface="Rockwell"/>
          <a:sym typeface="Rockwell"/>
        </a:defRPr>
      </a:lvl3pPr>
      <a:lvl4pPr>
        <a:defRPr sz="3600">
          <a:solidFill>
            <a:srgbClr val="4F81BD"/>
          </a:solidFill>
          <a:latin typeface="Rockwell"/>
          <a:ea typeface="Rockwell"/>
          <a:cs typeface="Rockwell"/>
          <a:sym typeface="Rockwell"/>
        </a:defRPr>
      </a:lvl4pPr>
      <a:lvl5pPr>
        <a:defRPr sz="3600">
          <a:solidFill>
            <a:srgbClr val="4F81BD"/>
          </a:solidFill>
          <a:latin typeface="Rockwell"/>
          <a:ea typeface="Rockwell"/>
          <a:cs typeface="Rockwell"/>
          <a:sym typeface="Rockwell"/>
        </a:defRPr>
      </a:lvl5pPr>
      <a:lvl6pPr>
        <a:defRPr sz="3600">
          <a:solidFill>
            <a:srgbClr val="4F81BD"/>
          </a:solidFill>
          <a:latin typeface="Rockwell"/>
          <a:ea typeface="Rockwell"/>
          <a:cs typeface="Rockwell"/>
          <a:sym typeface="Rockwell"/>
        </a:defRPr>
      </a:lvl6pPr>
      <a:lvl7pPr>
        <a:defRPr sz="3600">
          <a:solidFill>
            <a:srgbClr val="4F81BD"/>
          </a:solidFill>
          <a:latin typeface="Rockwell"/>
          <a:ea typeface="Rockwell"/>
          <a:cs typeface="Rockwell"/>
          <a:sym typeface="Rockwell"/>
        </a:defRPr>
      </a:lvl7pPr>
      <a:lvl8pPr>
        <a:defRPr sz="3600">
          <a:solidFill>
            <a:srgbClr val="4F81BD"/>
          </a:solidFill>
          <a:latin typeface="Rockwell"/>
          <a:ea typeface="Rockwell"/>
          <a:cs typeface="Rockwell"/>
          <a:sym typeface="Rockwell"/>
        </a:defRPr>
      </a:lvl8pPr>
      <a:lvl9pPr>
        <a:defRPr sz="3600">
          <a:solidFill>
            <a:srgbClr val="4F81BD"/>
          </a:solidFill>
          <a:latin typeface="Rockwell"/>
          <a:ea typeface="Rockwell"/>
          <a:cs typeface="Rockwell"/>
          <a:sym typeface="Rockwell"/>
        </a:defRPr>
      </a:lvl9pPr>
    </p:titleStyle>
    <p:bodyStyle>
      <a:lvl1pPr marL="228600" indent="-2286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1pPr>
      <a:lvl2pPr marL="482600"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2pPr>
      <a:lvl3pPr marL="711200"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3pPr>
      <a:lvl4pPr marL="939800"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4pPr>
      <a:lvl5pPr marL="1168400"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5pPr>
      <a:lvl6pPr marL="1403350"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6pPr>
      <a:lvl7pPr marL="1628775"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7pPr>
      <a:lvl8pPr marL="1855788"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8pPr>
      <a:lvl9pPr marL="2082800" indent="-254000">
        <a:spcBef>
          <a:spcPts val="2000"/>
        </a:spcBef>
        <a:buClr>
          <a:srgbClr val="4F81BD"/>
        </a:buClr>
        <a:buSzPct val="75000"/>
        <a:buFont typeface="Wingdings"/>
        <a:buChar char="■"/>
        <a:defRPr sz="2000">
          <a:solidFill>
            <a:srgbClr val="595959"/>
          </a:solidFill>
          <a:latin typeface="Rockwell"/>
          <a:ea typeface="Rockwell"/>
          <a:cs typeface="Rockwell"/>
          <a:sym typeface="Rockwell"/>
        </a:defRPr>
      </a:lvl9pPr>
    </p:bodyStyle>
    <p:otherStyle>
      <a:lvl1pPr algn="r" defTabSz="457200">
        <a:defRPr sz="1400">
          <a:solidFill>
            <a:schemeClr val="tx1"/>
          </a:solidFill>
          <a:latin typeface="+mn-lt"/>
          <a:ea typeface="+mn-ea"/>
          <a:cs typeface="+mn-cs"/>
          <a:sym typeface="Rockwell"/>
        </a:defRPr>
      </a:lvl1pPr>
      <a:lvl2pPr indent="457200" algn="r" defTabSz="457200">
        <a:defRPr sz="1400">
          <a:solidFill>
            <a:schemeClr val="tx1"/>
          </a:solidFill>
          <a:latin typeface="+mn-lt"/>
          <a:ea typeface="+mn-ea"/>
          <a:cs typeface="+mn-cs"/>
          <a:sym typeface="Rockwell"/>
        </a:defRPr>
      </a:lvl2pPr>
      <a:lvl3pPr indent="914400" algn="r" defTabSz="457200">
        <a:defRPr sz="1400">
          <a:solidFill>
            <a:schemeClr val="tx1"/>
          </a:solidFill>
          <a:latin typeface="+mn-lt"/>
          <a:ea typeface="+mn-ea"/>
          <a:cs typeface="+mn-cs"/>
          <a:sym typeface="Rockwell"/>
        </a:defRPr>
      </a:lvl3pPr>
      <a:lvl4pPr indent="1371600" algn="r" defTabSz="457200">
        <a:defRPr sz="1400">
          <a:solidFill>
            <a:schemeClr val="tx1"/>
          </a:solidFill>
          <a:latin typeface="+mn-lt"/>
          <a:ea typeface="+mn-ea"/>
          <a:cs typeface="+mn-cs"/>
          <a:sym typeface="Rockwell"/>
        </a:defRPr>
      </a:lvl4pPr>
      <a:lvl5pPr indent="1828800" algn="r" defTabSz="457200">
        <a:defRPr sz="1400">
          <a:solidFill>
            <a:schemeClr val="tx1"/>
          </a:solidFill>
          <a:latin typeface="+mn-lt"/>
          <a:ea typeface="+mn-ea"/>
          <a:cs typeface="+mn-cs"/>
          <a:sym typeface="Rockwell"/>
        </a:defRPr>
      </a:lvl5pPr>
      <a:lvl6pPr indent="2286000" algn="r" defTabSz="457200">
        <a:defRPr sz="1400">
          <a:solidFill>
            <a:schemeClr val="tx1"/>
          </a:solidFill>
          <a:latin typeface="+mn-lt"/>
          <a:ea typeface="+mn-ea"/>
          <a:cs typeface="+mn-cs"/>
          <a:sym typeface="Rockwell"/>
        </a:defRPr>
      </a:lvl6pPr>
      <a:lvl7pPr indent="2743200" algn="r" defTabSz="457200">
        <a:defRPr sz="1400">
          <a:solidFill>
            <a:schemeClr val="tx1"/>
          </a:solidFill>
          <a:latin typeface="+mn-lt"/>
          <a:ea typeface="+mn-ea"/>
          <a:cs typeface="+mn-cs"/>
          <a:sym typeface="Rockwell"/>
        </a:defRPr>
      </a:lvl7pPr>
      <a:lvl8pPr indent="3200400" algn="r" defTabSz="457200">
        <a:defRPr sz="1400">
          <a:solidFill>
            <a:schemeClr val="tx1"/>
          </a:solidFill>
          <a:latin typeface="+mn-lt"/>
          <a:ea typeface="+mn-ea"/>
          <a:cs typeface="+mn-cs"/>
          <a:sym typeface="Rockwell"/>
        </a:defRPr>
      </a:lvl8pPr>
      <a:lvl9pPr indent="3657600" algn="r" defTabSz="457200">
        <a:defRPr sz="1400">
          <a:solidFill>
            <a:schemeClr val="tx1"/>
          </a:solidFill>
          <a:latin typeface="+mn-lt"/>
          <a:ea typeface="+mn-ea"/>
          <a:cs typeface="+mn-cs"/>
          <a:sym typeface="Rockwel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brary.csun.edu/FindResources/GoogleScholar" TargetMode="External"/><Relationship Id="rId2" Type="http://schemas.openxmlformats.org/officeDocument/2006/relationships/hyperlink" Target="https://scholar.google.com/" TargetMode="External"/><Relationship Id="rId1" Type="http://schemas.openxmlformats.org/officeDocument/2006/relationships/slideLayout" Target="../slideLayouts/slideLayout2.xml"/><Relationship Id="rId4" Type="http://schemas.openxmlformats.org/officeDocument/2006/relationships/hyperlink" Target="https://books.google.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csun.edu/restricted/ebscohost.scr" TargetMode="External"/><Relationship Id="rId2" Type="http://schemas.openxmlformats.org/officeDocument/2006/relationships/hyperlink" Target="https://library.csun.edu/restricted/wos.scr" TargetMode="External"/><Relationship Id="rId1" Type="http://schemas.openxmlformats.org/officeDocument/2006/relationships/slideLayout" Target="../slideLayouts/slideLayout2.xml"/><Relationship Id="rId4" Type="http://schemas.openxmlformats.org/officeDocument/2006/relationships/hyperlink" Target="https://library.csun.edu/restricted/socabs.sc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csun.edu/FindResources/SciFinder" TargetMode="External"/><Relationship Id="rId2" Type="http://schemas.openxmlformats.org/officeDocument/2006/relationships/hyperlink" Target="https://library.csun.edu/restricted/sciencedirect.scr" TargetMode="External"/><Relationship Id="rId1" Type="http://schemas.openxmlformats.org/officeDocument/2006/relationships/slideLayout" Target="../slideLayouts/slideLayout2.xml"/><Relationship Id="rId4" Type="http://schemas.openxmlformats.org/officeDocument/2006/relationships/hyperlink" Target="https://www.ncbi.nlm.nih.gov/entrez/query.fcgi?otool=cacsunlib"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cribbr.com/?cat_ID=3437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4742339" y="4449903"/>
            <a:ext cx="4038601" cy="933451"/>
          </a:xfrm>
          <a:prstGeom prst="rect">
            <a:avLst/>
          </a:prstGeom>
        </p:spPr>
        <p:txBody>
          <a:bodyPr/>
          <a:lstStyle>
            <a:lvl1pPr>
              <a:defRPr sz="2500"/>
            </a:lvl1pPr>
          </a:lstStyle>
          <a:p>
            <a:pPr lvl="0">
              <a:defRPr sz="1800">
                <a:solidFill>
                  <a:srgbClr val="000000"/>
                </a:solidFill>
              </a:defRPr>
            </a:pPr>
            <a:r>
              <a:rPr sz="2500">
                <a:solidFill>
                  <a:srgbClr val="4F81BD"/>
                </a:solidFill>
              </a:rPr>
              <a:t>Conducting Small Scale Research</a:t>
            </a:r>
          </a:p>
        </p:txBody>
      </p:sp>
      <p:sp>
        <p:nvSpPr>
          <p:cNvPr id="136" name="Shape 136"/>
          <p:cNvSpPr/>
          <p:nvPr/>
        </p:nvSpPr>
        <p:spPr>
          <a:xfrm>
            <a:off x="878518" y="362781"/>
            <a:ext cx="3689110" cy="9334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defTabSz="914400">
              <a:lnSpc>
                <a:spcPct val="90000"/>
              </a:lnSpc>
              <a:defRPr sz="2800">
                <a:solidFill>
                  <a:srgbClr val="FFFFFF"/>
                </a:solidFill>
              </a:defRPr>
            </a:lvl1pPr>
          </a:lstStyle>
          <a:p>
            <a:pPr lvl="0">
              <a:defRPr sz="1800">
                <a:solidFill>
                  <a:srgbClr val="000000"/>
                </a:solidFill>
              </a:defRPr>
            </a:pPr>
            <a:r>
              <a:rPr sz="2800">
                <a:solidFill>
                  <a:srgbClr val="FFFFFF"/>
                </a:solidFill>
              </a:rPr>
              <a:t>Selected Topics Course</a:t>
            </a:r>
          </a:p>
        </p:txBody>
      </p:sp>
      <p:sp>
        <p:nvSpPr>
          <p:cNvPr id="2" name="Text Placeholder 1"/>
          <p:cNvSpPr>
            <a:spLocks noGrp="1"/>
          </p:cNvSpPr>
          <p:nvPr>
            <p:ph type="body" idx="1"/>
          </p:nvPr>
        </p:nvSpPr>
        <p:spPr/>
        <p:txBody>
          <a:bodyPr/>
          <a:lstStyle/>
          <a:p>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91" name="Shape 291"/>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Formulate research problem</a:t>
            </a:r>
          </a:p>
        </p:txBody>
      </p:sp>
      <p:sp>
        <p:nvSpPr>
          <p:cNvPr id="292" name="Shape 292"/>
          <p:cNvSpPr>
            <a:spLocks noGrp="1"/>
          </p:cNvSpPr>
          <p:nvPr>
            <p:ph type="body" idx="1"/>
          </p:nvPr>
        </p:nvSpPr>
        <p:spPr>
          <a:xfrm>
            <a:off x="498473" y="1981200"/>
            <a:ext cx="7556315" cy="4144963"/>
          </a:xfrm>
          <a:prstGeom prst="rect">
            <a:avLst/>
          </a:prstGeom>
        </p:spPr>
        <p:txBody>
          <a:bodyPr/>
          <a:lstStyle/>
          <a:p>
            <a:pPr lvl="0">
              <a:defRPr sz="1800">
                <a:solidFill>
                  <a:srgbClr val="000000"/>
                </a:solidFill>
              </a:defRPr>
            </a:pPr>
            <a:r>
              <a:rPr sz="2000">
                <a:solidFill>
                  <a:srgbClr val="595959"/>
                </a:solidFill>
              </a:rPr>
              <a:t>Identify the research problem</a:t>
            </a:r>
          </a:p>
          <a:p>
            <a:pPr lvl="0">
              <a:defRPr sz="1800">
                <a:solidFill>
                  <a:srgbClr val="000000"/>
                </a:solidFill>
              </a:defRPr>
            </a:pPr>
            <a:r>
              <a:rPr sz="2000">
                <a:solidFill>
                  <a:srgbClr val="595959"/>
                </a:solidFill>
              </a:rPr>
              <a:t>Formulate/state the research problem completely and clearly</a:t>
            </a:r>
          </a:p>
          <a:p>
            <a:pPr lvl="0">
              <a:defRPr sz="1800">
                <a:solidFill>
                  <a:srgbClr val="000000"/>
                </a:solidFill>
              </a:defRPr>
            </a:pPr>
            <a:r>
              <a:rPr sz="2000">
                <a:solidFill>
                  <a:srgbClr val="595959"/>
                </a:solidFill>
              </a:rPr>
              <a:t>Determine how feasible is the research</a:t>
            </a:r>
          </a:p>
          <a:p>
            <a:pPr lvl="0">
              <a:defRPr sz="1800">
                <a:solidFill>
                  <a:srgbClr val="000000"/>
                </a:solidFill>
              </a:defRPr>
            </a:pPr>
            <a:r>
              <a:rPr sz="2000">
                <a:solidFill>
                  <a:srgbClr val="595959"/>
                </a:solidFill>
              </a:rPr>
              <a:t>Define the sub-problems</a:t>
            </a:r>
          </a:p>
          <a:p>
            <a:pPr marL="457200" lvl="1" indent="-228600">
              <a:spcBef>
                <a:spcPts val="600"/>
              </a:spcBef>
              <a:buClr>
                <a:srgbClr val="95B3D7"/>
              </a:buClr>
              <a:defRPr sz="1800">
                <a:solidFill>
                  <a:srgbClr val="000000"/>
                </a:solidFill>
              </a:defRPr>
            </a:pPr>
            <a:r>
              <a:rPr>
                <a:solidFill>
                  <a:srgbClr val="595959"/>
                </a:solidFill>
              </a:rPr>
              <a:t>Complete researchable units</a:t>
            </a:r>
          </a:p>
          <a:p>
            <a:pPr marL="457200" lvl="1" indent="-228600">
              <a:spcBef>
                <a:spcPts val="600"/>
              </a:spcBef>
              <a:buClr>
                <a:srgbClr val="95B3D7"/>
              </a:buClr>
              <a:defRPr sz="1800">
                <a:solidFill>
                  <a:srgbClr val="000000"/>
                </a:solidFill>
              </a:defRPr>
            </a:pPr>
            <a:r>
              <a:rPr>
                <a:solidFill>
                  <a:srgbClr val="595959"/>
                </a:solidFill>
              </a:rPr>
              <a:t>Not many sub-problems</a:t>
            </a:r>
          </a:p>
          <a:p>
            <a:pPr marL="457200" lvl="1" indent="-228600">
              <a:spcBef>
                <a:spcPts val="600"/>
              </a:spcBef>
              <a:buClr>
                <a:srgbClr val="95B3D7"/>
              </a:buClr>
              <a:defRPr sz="1800">
                <a:solidFill>
                  <a:srgbClr val="000000"/>
                </a:solidFill>
              </a:defRPr>
            </a:pPr>
            <a:r>
              <a:rPr>
                <a:solidFill>
                  <a:srgbClr val="595959"/>
                </a:solidFill>
              </a:rPr>
              <a:t>Can be part of main research problem</a:t>
            </a:r>
          </a:p>
          <a:p>
            <a:pPr marL="457200" lvl="1" indent="-228600">
              <a:spcBef>
                <a:spcPts val="600"/>
              </a:spcBef>
              <a:buClr>
                <a:srgbClr val="95B3D7"/>
              </a:buClr>
              <a:defRPr sz="1800">
                <a:solidFill>
                  <a:srgbClr val="000000"/>
                </a:solidFill>
              </a:defRPr>
            </a:pPr>
            <a:r>
              <a:rPr>
                <a:solidFill>
                  <a:srgbClr val="595959"/>
                </a:solidFill>
              </a:rPr>
              <a:t>Must have a clear relation to sources and interpretations of data??</a:t>
            </a:r>
          </a:p>
        </p:txBody>
      </p:sp>
      <p:sp>
        <p:nvSpPr>
          <p:cNvPr id="293" name="Shape 293"/>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10</a:t>
            </a:fld>
            <a:endParaRPr sz="1400">
              <a:solidFill>
                <a:srgbClr val="FFFFFF"/>
              </a:solidFill>
            </a:endParaRPr>
          </a:p>
        </p:txBody>
      </p:sp>
    </p:spTree>
    <p:extLst>
      <p:ext uri="{BB962C8B-B14F-4D97-AF65-F5344CB8AC3E}">
        <p14:creationId xmlns:p14="http://schemas.microsoft.com/office/powerpoint/2010/main" val="191470091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96" name="Shape 296"/>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dirty="0">
                <a:solidFill>
                  <a:srgbClr val="4F81BD"/>
                </a:solidFill>
              </a:rPr>
              <a:t>Research question</a:t>
            </a:r>
          </a:p>
        </p:txBody>
      </p:sp>
      <p:sp>
        <p:nvSpPr>
          <p:cNvPr id="297" name="Shape 297"/>
          <p:cNvSpPr>
            <a:spLocks noGrp="1"/>
          </p:cNvSpPr>
          <p:nvPr>
            <p:ph type="body" idx="1"/>
          </p:nvPr>
        </p:nvSpPr>
        <p:spPr>
          <a:xfrm>
            <a:off x="498473" y="1981200"/>
            <a:ext cx="7556315" cy="4144963"/>
          </a:xfrm>
          <a:prstGeom prst="rect">
            <a:avLst/>
          </a:prstGeom>
        </p:spPr>
        <p:txBody>
          <a:bodyPr/>
          <a:lstStyle/>
          <a:p>
            <a:pPr marL="0" lvl="0" indent="0">
              <a:buSzTx/>
              <a:buNone/>
              <a:defRPr sz="1800">
                <a:solidFill>
                  <a:srgbClr val="000000"/>
                </a:solidFill>
              </a:defRPr>
            </a:pPr>
            <a:r>
              <a:rPr sz="2000" dirty="0">
                <a:solidFill>
                  <a:srgbClr val="595959"/>
                </a:solidFill>
              </a:rPr>
              <a:t>“To what extent are users willing to fill in keywords in a simple search field when they search for books</a:t>
            </a:r>
            <a:r>
              <a:rPr sz="2000" dirty="0" smtClean="0">
                <a:solidFill>
                  <a:srgbClr val="595959"/>
                </a:solidFill>
              </a:rPr>
              <a:t>?”</a:t>
            </a:r>
            <a:endParaRPr sz="2000" dirty="0">
              <a:solidFill>
                <a:srgbClr val="595959"/>
              </a:solidFill>
            </a:endParaRPr>
          </a:p>
        </p:txBody>
      </p:sp>
      <p:sp>
        <p:nvSpPr>
          <p:cNvPr id="298" name="Shape 298"/>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11</a:t>
            </a:fld>
            <a:endParaRPr sz="1400">
              <a:solidFill>
                <a:srgbClr val="FFFFFF"/>
              </a:solidFill>
            </a:endParaRPr>
          </a:p>
        </p:txBody>
      </p:sp>
    </p:spTree>
    <p:extLst>
      <p:ext uri="{BB962C8B-B14F-4D97-AF65-F5344CB8AC3E}">
        <p14:creationId xmlns:p14="http://schemas.microsoft.com/office/powerpoint/2010/main" val="4719458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301" name="Shape 301"/>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Hypotheses</a:t>
            </a:r>
          </a:p>
        </p:txBody>
      </p:sp>
      <p:sp>
        <p:nvSpPr>
          <p:cNvPr id="302" name="Shape 302"/>
          <p:cNvSpPr>
            <a:spLocks noGrp="1"/>
          </p:cNvSpPr>
          <p:nvPr>
            <p:ph type="body" idx="1"/>
          </p:nvPr>
        </p:nvSpPr>
        <p:spPr>
          <a:xfrm>
            <a:off x="498473" y="1981200"/>
            <a:ext cx="7556315" cy="4144963"/>
          </a:xfrm>
          <a:prstGeom prst="rect">
            <a:avLst/>
          </a:prstGeom>
        </p:spPr>
        <p:txBody>
          <a:bodyPr/>
          <a:lstStyle/>
          <a:p>
            <a:pPr lvl="0">
              <a:defRPr sz="1800">
                <a:solidFill>
                  <a:srgbClr val="000000"/>
                </a:solidFill>
              </a:defRPr>
            </a:pPr>
            <a:r>
              <a:rPr sz="2000">
                <a:solidFill>
                  <a:srgbClr val="595959"/>
                </a:solidFill>
              </a:rPr>
              <a:t>Intelligent guesses as to the solution of the problem</a:t>
            </a:r>
          </a:p>
          <a:p>
            <a:pPr marL="457200" lvl="1" indent="-228600">
              <a:spcBef>
                <a:spcPts val="600"/>
              </a:spcBef>
              <a:buClr>
                <a:srgbClr val="95B3D7"/>
              </a:buClr>
              <a:defRPr sz="1800">
                <a:solidFill>
                  <a:srgbClr val="000000"/>
                </a:solidFill>
              </a:defRPr>
            </a:pPr>
            <a:r>
              <a:rPr>
                <a:solidFill>
                  <a:srgbClr val="595959"/>
                </a:solidFill>
              </a:rPr>
              <a:t>Usually, 1-to-1 correspondence is found between a sub research question and a hypothesis</a:t>
            </a:r>
          </a:p>
          <a:p>
            <a:pPr marL="457200" lvl="1" indent="-228600">
              <a:spcBef>
                <a:spcPts val="600"/>
              </a:spcBef>
              <a:buClr>
                <a:srgbClr val="95B3D7"/>
              </a:buClr>
              <a:defRPr sz="1800">
                <a:solidFill>
                  <a:srgbClr val="000000"/>
                </a:solidFill>
              </a:defRPr>
            </a:pPr>
            <a:r>
              <a:rPr>
                <a:solidFill>
                  <a:srgbClr val="595959"/>
                </a:solidFill>
              </a:rPr>
              <a:t>Can direct next steps of the research</a:t>
            </a:r>
          </a:p>
          <a:p>
            <a:pPr marL="685800" lvl="2" indent="-228600">
              <a:spcBef>
                <a:spcPts val="600"/>
              </a:spcBef>
              <a:defRPr sz="1800">
                <a:solidFill>
                  <a:srgbClr val="000000"/>
                </a:solidFill>
              </a:defRPr>
            </a:pPr>
            <a:r>
              <a:rPr>
                <a:solidFill>
                  <a:srgbClr val="595959"/>
                </a:solidFill>
              </a:rPr>
              <a:t>Determine the type of research</a:t>
            </a:r>
          </a:p>
          <a:p>
            <a:pPr marL="685800" lvl="2" indent="-228600">
              <a:spcBef>
                <a:spcPts val="600"/>
              </a:spcBef>
              <a:defRPr sz="1800">
                <a:solidFill>
                  <a:srgbClr val="000000"/>
                </a:solidFill>
              </a:defRPr>
            </a:pPr>
            <a:r>
              <a:rPr>
                <a:solidFill>
                  <a:srgbClr val="595959"/>
                </a:solidFill>
              </a:rPr>
              <a:t>Methods applied</a:t>
            </a:r>
          </a:p>
        </p:txBody>
      </p:sp>
      <p:sp>
        <p:nvSpPr>
          <p:cNvPr id="303" name="Shape 303"/>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12</a:t>
            </a:fld>
            <a:endParaRPr sz="1400">
              <a:solidFill>
                <a:srgbClr val="FFFFFF"/>
              </a:solidFill>
            </a:endParaRPr>
          </a:p>
        </p:txBody>
      </p:sp>
    </p:spTree>
    <p:extLst>
      <p:ext uri="{BB962C8B-B14F-4D97-AF65-F5344CB8AC3E}">
        <p14:creationId xmlns:p14="http://schemas.microsoft.com/office/powerpoint/2010/main" val="230692453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306" name="Shape 306"/>
          <p:cNvSpPr>
            <a:spLocks noGrp="1"/>
          </p:cNvSpPr>
          <p:nvPr>
            <p:ph type="title"/>
          </p:nvPr>
        </p:nvSpPr>
        <p:spPr>
          <a:xfrm>
            <a:off x="749486"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Literature review</a:t>
            </a:r>
          </a:p>
        </p:txBody>
      </p:sp>
      <p:sp>
        <p:nvSpPr>
          <p:cNvPr id="307" name="Shape 307"/>
          <p:cNvSpPr>
            <a:spLocks noGrp="1"/>
          </p:cNvSpPr>
          <p:nvPr>
            <p:ph type="body" idx="1"/>
          </p:nvPr>
        </p:nvSpPr>
        <p:spPr>
          <a:xfrm>
            <a:off x="498473" y="1981200"/>
            <a:ext cx="7556315" cy="4144963"/>
          </a:xfrm>
          <a:prstGeom prst="rect">
            <a:avLst/>
          </a:prstGeom>
        </p:spPr>
        <p:txBody>
          <a:bodyPr/>
          <a:lstStyle/>
          <a:p>
            <a:pPr lvl="0">
              <a:lnSpc>
                <a:spcPct val="90000"/>
              </a:lnSpc>
              <a:defRPr sz="1800">
                <a:solidFill>
                  <a:srgbClr val="000000"/>
                </a:solidFill>
              </a:defRPr>
            </a:pPr>
            <a:r>
              <a:rPr sz="1700">
                <a:solidFill>
                  <a:srgbClr val="595959"/>
                </a:solidFill>
              </a:rPr>
              <a:t>Step #1</a:t>
            </a:r>
          </a:p>
          <a:p>
            <a:pPr lvl="0">
              <a:lnSpc>
                <a:spcPct val="90000"/>
              </a:lnSpc>
              <a:defRPr sz="1800">
                <a:solidFill>
                  <a:srgbClr val="000000"/>
                </a:solidFill>
              </a:defRPr>
            </a:pPr>
            <a:r>
              <a:rPr sz="1700">
                <a:solidFill>
                  <a:srgbClr val="595959"/>
                </a:solidFill>
              </a:rPr>
              <a:t>Helps you know if others answered your research question or part of it</a:t>
            </a:r>
          </a:p>
          <a:p>
            <a:pPr lvl="0">
              <a:lnSpc>
                <a:spcPct val="90000"/>
              </a:lnSpc>
              <a:defRPr sz="1800">
                <a:solidFill>
                  <a:srgbClr val="000000"/>
                </a:solidFill>
              </a:defRPr>
            </a:pPr>
            <a:r>
              <a:rPr sz="1700">
                <a:solidFill>
                  <a:srgbClr val="595959"/>
                </a:solidFill>
              </a:rPr>
              <a:t>What related research exists</a:t>
            </a:r>
          </a:p>
          <a:p>
            <a:pPr marL="457200" lvl="1" indent="-228600">
              <a:lnSpc>
                <a:spcPct val="90000"/>
              </a:lnSpc>
              <a:spcBef>
                <a:spcPts val="600"/>
              </a:spcBef>
              <a:buClr>
                <a:srgbClr val="95B3D7"/>
              </a:buClr>
              <a:defRPr sz="1800">
                <a:solidFill>
                  <a:srgbClr val="000000"/>
                </a:solidFill>
              </a:defRPr>
            </a:pPr>
            <a:r>
              <a:rPr sz="1500">
                <a:solidFill>
                  <a:srgbClr val="595959"/>
                </a:solidFill>
              </a:rPr>
              <a:t>Research scope helps you know what is relevant and what is not</a:t>
            </a:r>
          </a:p>
          <a:p>
            <a:pPr lvl="0">
              <a:lnSpc>
                <a:spcPct val="90000"/>
              </a:lnSpc>
              <a:defRPr sz="1800">
                <a:solidFill>
                  <a:srgbClr val="000000"/>
                </a:solidFill>
              </a:defRPr>
            </a:pPr>
            <a:r>
              <a:rPr sz="1700">
                <a:solidFill>
                  <a:srgbClr val="595959"/>
                </a:solidFill>
              </a:rPr>
              <a:t>Start from good journals/conferences in the domain</a:t>
            </a:r>
          </a:p>
          <a:p>
            <a:pPr lvl="0">
              <a:lnSpc>
                <a:spcPct val="90000"/>
              </a:lnSpc>
              <a:defRPr sz="1800">
                <a:solidFill>
                  <a:srgbClr val="000000"/>
                </a:solidFill>
              </a:defRPr>
            </a:pPr>
            <a:r>
              <a:rPr sz="1700">
                <a:solidFill>
                  <a:srgbClr val="595959"/>
                </a:solidFill>
              </a:rPr>
              <a:t>Most recent first</a:t>
            </a:r>
          </a:p>
          <a:p>
            <a:pPr marL="457200" lvl="1" indent="-228600">
              <a:lnSpc>
                <a:spcPct val="90000"/>
              </a:lnSpc>
              <a:spcBef>
                <a:spcPts val="600"/>
              </a:spcBef>
              <a:buClr>
                <a:srgbClr val="95B3D7"/>
              </a:buClr>
              <a:defRPr sz="1800">
                <a:solidFill>
                  <a:srgbClr val="000000"/>
                </a:solidFill>
              </a:defRPr>
            </a:pPr>
            <a:r>
              <a:rPr sz="1500">
                <a:solidFill>
                  <a:srgbClr val="595959"/>
                </a:solidFill>
              </a:rPr>
              <a:t>Have the latest developments</a:t>
            </a:r>
          </a:p>
          <a:p>
            <a:pPr lvl="0">
              <a:lnSpc>
                <a:spcPct val="90000"/>
              </a:lnSpc>
              <a:defRPr sz="1800">
                <a:solidFill>
                  <a:srgbClr val="000000"/>
                </a:solidFill>
              </a:defRPr>
            </a:pPr>
            <a:r>
              <a:rPr sz="1700">
                <a:solidFill>
                  <a:srgbClr val="595959"/>
                </a:solidFill>
              </a:rPr>
              <a:t>Keep track of relevant papers in a Bibliography Matrix</a:t>
            </a:r>
          </a:p>
          <a:p>
            <a:pPr lvl="0">
              <a:lnSpc>
                <a:spcPct val="90000"/>
              </a:lnSpc>
              <a:defRPr sz="1800">
                <a:solidFill>
                  <a:srgbClr val="000000"/>
                </a:solidFill>
              </a:defRPr>
            </a:pPr>
            <a:r>
              <a:rPr sz="1700">
                <a:solidFill>
                  <a:srgbClr val="595959"/>
                </a:solidFill>
              </a:rPr>
              <a:t>Relevant on going work of others should encourage; is never a discourage </a:t>
            </a:r>
          </a:p>
        </p:txBody>
      </p:sp>
      <p:sp>
        <p:nvSpPr>
          <p:cNvPr id="308" name="Shape 308"/>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13</a:t>
            </a:fld>
            <a:endParaRPr sz="1400">
              <a:solidFill>
                <a:srgbClr val="FFFFFF"/>
              </a:solidFill>
            </a:endParaRPr>
          </a:p>
        </p:txBody>
      </p:sp>
    </p:spTree>
    <p:extLst>
      <p:ext uri="{BB962C8B-B14F-4D97-AF65-F5344CB8AC3E}">
        <p14:creationId xmlns:p14="http://schemas.microsoft.com/office/powerpoint/2010/main" val="400800931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311" name="Shape 311"/>
          <p:cNvSpPr>
            <a:spLocks noGrp="1"/>
          </p:cNvSpPr>
          <p:nvPr>
            <p:ph type="title"/>
          </p:nvPr>
        </p:nvSpPr>
        <p:spPr>
          <a:xfrm>
            <a:off x="749486"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Literature review (2)</a:t>
            </a:r>
          </a:p>
        </p:txBody>
      </p:sp>
      <p:sp>
        <p:nvSpPr>
          <p:cNvPr id="312" name="Shape 312"/>
          <p:cNvSpPr>
            <a:spLocks noGrp="1"/>
          </p:cNvSpPr>
          <p:nvPr>
            <p:ph type="body" idx="1"/>
          </p:nvPr>
        </p:nvSpPr>
        <p:spPr>
          <a:xfrm>
            <a:off x="201705" y="1981200"/>
            <a:ext cx="8942295" cy="4144963"/>
          </a:xfrm>
          <a:prstGeom prst="rect">
            <a:avLst/>
          </a:prstGeom>
        </p:spPr>
        <p:txBody>
          <a:bodyPr>
            <a:normAutofit/>
          </a:bodyPr>
          <a:lstStyle/>
          <a:p>
            <a:pPr lvl="0">
              <a:defRPr sz="1800">
                <a:solidFill>
                  <a:srgbClr val="000000"/>
                </a:solidFill>
              </a:defRPr>
            </a:pPr>
            <a:r>
              <a:rPr sz="2000" dirty="0">
                <a:solidFill>
                  <a:srgbClr val="595959"/>
                </a:solidFill>
              </a:rPr>
              <a:t>Check sources of papers very carefully</a:t>
            </a:r>
          </a:p>
          <a:p>
            <a:pPr marL="457200" lvl="1" indent="-228600">
              <a:spcBef>
                <a:spcPts val="600"/>
              </a:spcBef>
              <a:buClr>
                <a:srgbClr val="95B3D7"/>
              </a:buClr>
              <a:defRPr sz="1800">
                <a:solidFill>
                  <a:srgbClr val="000000"/>
                </a:solidFill>
              </a:defRPr>
            </a:pPr>
            <a:r>
              <a:rPr dirty="0">
                <a:solidFill>
                  <a:srgbClr val="595959"/>
                </a:solidFill>
              </a:rPr>
              <a:t>Make sure you are reading a peer reviewed paper</a:t>
            </a:r>
          </a:p>
          <a:p>
            <a:pPr marL="457200" lvl="1" indent="-228600">
              <a:spcBef>
                <a:spcPts val="600"/>
              </a:spcBef>
              <a:buClr>
                <a:srgbClr val="95B3D7"/>
              </a:buClr>
              <a:defRPr sz="1800">
                <a:solidFill>
                  <a:srgbClr val="000000"/>
                </a:solidFill>
              </a:defRPr>
            </a:pPr>
            <a:r>
              <a:rPr dirty="0">
                <a:solidFill>
                  <a:srgbClr val="595959"/>
                </a:solidFill>
              </a:rPr>
              <a:t>IEEE and ACM are very </a:t>
            </a:r>
            <a:r>
              <a:rPr dirty="0" smtClean="0">
                <a:solidFill>
                  <a:srgbClr val="595959"/>
                </a:solidFill>
              </a:rPr>
              <a:t>good</a:t>
            </a:r>
            <a:endParaRPr lang="en-US" dirty="0" smtClean="0">
              <a:solidFill>
                <a:srgbClr val="595959"/>
              </a:solidFill>
            </a:endParaRPr>
          </a:p>
          <a:p>
            <a:pPr fontAlgn="t"/>
            <a:r>
              <a:rPr lang="en-US" sz="1800" dirty="0"/>
              <a:t>I</a:t>
            </a:r>
            <a:r>
              <a:rPr lang="en-US" sz="1800" dirty="0" smtClean="0"/>
              <a:t>EEE/ACM: Institute</a:t>
            </a:r>
            <a:r>
              <a:rPr lang="en-US" sz="1800" dirty="0"/>
              <a:t> of Electrical and Electronic Engineers/Association for Computing Machinery</a:t>
            </a:r>
          </a:p>
          <a:p>
            <a:pPr marL="457200" lvl="1" indent="-228600">
              <a:spcBef>
                <a:spcPts val="600"/>
              </a:spcBef>
              <a:buClr>
                <a:srgbClr val="95B3D7"/>
              </a:buClr>
              <a:defRPr sz="1800">
                <a:solidFill>
                  <a:srgbClr val="000000"/>
                </a:solidFill>
              </a:defRPr>
            </a:pPr>
            <a:endParaRPr dirty="0">
              <a:solidFill>
                <a:srgbClr val="595959"/>
              </a:solidFill>
            </a:endParaRPr>
          </a:p>
        </p:txBody>
      </p:sp>
      <p:sp>
        <p:nvSpPr>
          <p:cNvPr id="313" name="Shape 313"/>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14</a:t>
            </a:fld>
            <a:endParaRPr sz="1400">
              <a:solidFill>
                <a:srgbClr val="FFFFFF"/>
              </a:solidFill>
            </a:endParaRPr>
          </a:p>
        </p:txBody>
      </p:sp>
    </p:spTree>
    <p:extLst>
      <p:ext uri="{BB962C8B-B14F-4D97-AF65-F5344CB8AC3E}">
        <p14:creationId xmlns:p14="http://schemas.microsoft.com/office/powerpoint/2010/main" val="317076544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Free resources are available on the Web:</a:t>
            </a:r>
          </a:p>
          <a:p>
            <a:pPr rtl="0"/>
            <a:r>
              <a:rPr lang="en-US" u="sng" dirty="0">
                <a:hlinkClick r:id="rId2"/>
              </a:rPr>
              <a:t>Google Scholar</a:t>
            </a:r>
            <a:r>
              <a:rPr lang="en-US" dirty="0">
                <a:hlinkClick r:id="rId2"/>
              </a:rPr>
              <a:t>(link is external)</a:t>
            </a:r>
            <a:r>
              <a:rPr lang="en-US" dirty="0"/>
              <a:t>: a free web search engine, also helps identify cited references in open access journal articles and on websites. </a:t>
            </a:r>
            <a:r>
              <a:rPr lang="en-US" u="sng" dirty="0">
                <a:hlinkClick r:id="rId3"/>
              </a:rPr>
              <a:t>Read more About Google Scholar</a:t>
            </a:r>
            <a:endParaRPr lang="en-US" dirty="0"/>
          </a:p>
          <a:p>
            <a:r>
              <a:rPr lang="en-US" u="sng" dirty="0">
                <a:hlinkClick r:id="rId4"/>
              </a:rPr>
              <a:t>Google Books</a:t>
            </a:r>
            <a:r>
              <a:rPr lang="en-US" dirty="0">
                <a:hlinkClick r:id="rId4"/>
              </a:rPr>
              <a:t>(link is external)</a:t>
            </a:r>
            <a:r>
              <a:rPr lang="en-US" dirty="0"/>
              <a:t>: a free web search engine, is a growing collection of scanned online books</a:t>
            </a:r>
          </a:p>
          <a:p>
            <a:endParaRPr lang="en-US" dirty="0"/>
          </a:p>
        </p:txBody>
      </p:sp>
    </p:spTree>
    <p:extLst>
      <p:ext uri="{BB962C8B-B14F-4D97-AF65-F5344CB8AC3E}">
        <p14:creationId xmlns:p14="http://schemas.microsoft.com/office/powerpoint/2010/main" val="287843675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b="1" dirty="0"/>
              <a:t>Databases with Direct Cited Reference Searching</a:t>
            </a:r>
          </a:p>
          <a:p>
            <a:r>
              <a:rPr lang="en-US" u="sng" dirty="0">
                <a:hlinkClick r:id="rId2"/>
              </a:rPr>
              <a:t>Web of Science.</a:t>
            </a:r>
            <a:endParaRPr lang="en-US" dirty="0"/>
          </a:p>
          <a:p>
            <a:r>
              <a:rPr lang="en-US" u="sng" dirty="0" err="1">
                <a:hlinkClick r:id="rId3"/>
              </a:rPr>
              <a:t>EbscoHost</a:t>
            </a:r>
            <a:r>
              <a:rPr lang="en-US" u="sng" dirty="0">
                <a:hlinkClick r:id="rId3"/>
              </a:rPr>
              <a:t> Platform</a:t>
            </a:r>
            <a:r>
              <a:rPr lang="en-US" dirty="0"/>
              <a:t> (includes CINAHL, </a:t>
            </a:r>
            <a:r>
              <a:rPr lang="en-US" dirty="0" err="1"/>
              <a:t>PsycINFO</a:t>
            </a:r>
            <a:r>
              <a:rPr lang="en-US" dirty="0"/>
              <a:t>, Communication and Mass Media Index with full text (CMMI))</a:t>
            </a:r>
          </a:p>
          <a:p>
            <a:r>
              <a:rPr lang="en-US" u="sng" dirty="0">
                <a:hlinkClick r:id="rId4"/>
              </a:rPr>
              <a:t>Sociological Abstracts</a:t>
            </a:r>
            <a:endParaRPr lang="en-US" dirty="0"/>
          </a:p>
          <a:p>
            <a:endParaRPr lang="en-US" dirty="0"/>
          </a:p>
        </p:txBody>
      </p:sp>
    </p:spTree>
    <p:extLst>
      <p:ext uri="{BB962C8B-B14F-4D97-AF65-F5344CB8AC3E}">
        <p14:creationId xmlns:p14="http://schemas.microsoft.com/office/powerpoint/2010/main" val="2264085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b="1" dirty="0"/>
              <a:t>Indirect Cited Reference Searching (search for the specific author and title, than check who has cited)</a:t>
            </a:r>
          </a:p>
          <a:p>
            <a:r>
              <a:rPr lang="en-US" u="sng" dirty="0" err="1">
                <a:hlinkClick r:id="rId2"/>
              </a:rPr>
              <a:t>ScienceDirect</a:t>
            </a:r>
            <a:endParaRPr lang="en-US" dirty="0"/>
          </a:p>
          <a:p>
            <a:r>
              <a:rPr lang="en-US" u="sng" dirty="0" err="1">
                <a:hlinkClick r:id="rId3"/>
              </a:rPr>
              <a:t>SciFinder</a:t>
            </a:r>
            <a:r>
              <a:rPr lang="en-US" u="sng" dirty="0">
                <a:hlinkClick r:id="rId3"/>
              </a:rPr>
              <a:t> Scholar's Chemical Abstracts</a:t>
            </a:r>
            <a:endParaRPr lang="en-US" dirty="0"/>
          </a:p>
          <a:p>
            <a:r>
              <a:rPr lang="en-US" u="sng" dirty="0" smtClean="0">
                <a:hlinkClick r:id="rId4"/>
              </a:rPr>
              <a:t>PubMed</a:t>
            </a:r>
            <a:r>
              <a:rPr lang="en-US" dirty="0" smtClean="0">
                <a:hlinkClick r:id="rId4"/>
              </a:rPr>
              <a:t>(link </a:t>
            </a:r>
            <a:r>
              <a:rPr lang="en-US" dirty="0">
                <a:hlinkClick r:id="rId4"/>
              </a:rPr>
              <a:t>is external)</a:t>
            </a:r>
            <a:endParaRPr lang="en-US" dirty="0"/>
          </a:p>
          <a:p>
            <a:endParaRPr lang="en-US" dirty="0"/>
          </a:p>
        </p:txBody>
      </p:sp>
    </p:spTree>
    <p:extLst>
      <p:ext uri="{BB962C8B-B14F-4D97-AF65-F5344CB8AC3E}">
        <p14:creationId xmlns:p14="http://schemas.microsoft.com/office/powerpoint/2010/main" val="226584994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24" name="Shape 224"/>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High quality research </a:t>
            </a:r>
          </a:p>
        </p:txBody>
      </p:sp>
      <p:sp>
        <p:nvSpPr>
          <p:cNvPr id="225" name="Shape 225"/>
          <p:cNvSpPr>
            <a:spLocks noGrp="1"/>
          </p:cNvSpPr>
          <p:nvPr>
            <p:ph type="body" idx="1"/>
          </p:nvPr>
        </p:nvSpPr>
        <p:spPr>
          <a:xfrm>
            <a:off x="498473" y="1981200"/>
            <a:ext cx="7556315" cy="4144963"/>
          </a:xfrm>
          <a:prstGeom prst="rect">
            <a:avLst/>
          </a:prstGeom>
        </p:spPr>
        <p:txBody>
          <a:bodyPr/>
          <a:lstStyle/>
          <a:p>
            <a:pPr marL="0" lvl="0" indent="0">
              <a:lnSpc>
                <a:spcPct val="80000"/>
              </a:lnSpc>
              <a:buSzTx/>
              <a:buNone/>
              <a:defRPr sz="1800">
                <a:solidFill>
                  <a:srgbClr val="000000"/>
                </a:solidFill>
              </a:defRPr>
            </a:pPr>
            <a:r>
              <a:rPr sz="1700" dirty="0">
                <a:solidFill>
                  <a:srgbClr val="595959"/>
                </a:solidFill>
              </a:rPr>
              <a:t>Good research requires</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Well defined scope</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Limitations of work are clearly</a:t>
            </a:r>
          </a:p>
          <a:p>
            <a:pPr marL="685800" lvl="2" indent="-228600">
              <a:lnSpc>
                <a:spcPct val="80000"/>
              </a:lnSpc>
              <a:spcBef>
                <a:spcPts val="600"/>
              </a:spcBef>
              <a:defRPr sz="1800">
                <a:solidFill>
                  <a:srgbClr val="000000"/>
                </a:solidFill>
              </a:defRPr>
            </a:pPr>
            <a:r>
              <a:rPr sz="1500" dirty="0">
                <a:solidFill>
                  <a:srgbClr val="595959"/>
                </a:solidFill>
              </a:rPr>
              <a:t>Defined</a:t>
            </a:r>
          </a:p>
          <a:p>
            <a:pPr marL="685800" lvl="2" indent="-228600">
              <a:lnSpc>
                <a:spcPct val="80000"/>
              </a:lnSpc>
              <a:spcBef>
                <a:spcPts val="600"/>
              </a:spcBef>
              <a:defRPr sz="1800">
                <a:solidFill>
                  <a:srgbClr val="000000"/>
                </a:solidFill>
              </a:defRPr>
            </a:pPr>
            <a:r>
              <a:rPr sz="1500" dirty="0">
                <a:solidFill>
                  <a:srgbClr val="595959"/>
                </a:solidFill>
              </a:rPr>
              <a:t>Documented</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Clear process that can be reproduced and verified by peers</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A research design that has proper</a:t>
            </a:r>
          </a:p>
          <a:p>
            <a:pPr marL="685800" lvl="2" indent="-228600">
              <a:lnSpc>
                <a:spcPct val="80000"/>
              </a:lnSpc>
              <a:spcBef>
                <a:spcPts val="600"/>
              </a:spcBef>
              <a:defRPr sz="1800">
                <a:solidFill>
                  <a:srgbClr val="000000"/>
                </a:solidFill>
              </a:defRPr>
            </a:pPr>
            <a:r>
              <a:rPr sz="1500" dirty="0">
                <a:solidFill>
                  <a:srgbClr val="595959"/>
                </a:solidFill>
              </a:rPr>
              <a:t>Coverage</a:t>
            </a:r>
          </a:p>
          <a:p>
            <a:pPr marL="685800" lvl="2" indent="-228600">
              <a:lnSpc>
                <a:spcPct val="80000"/>
              </a:lnSpc>
              <a:spcBef>
                <a:spcPts val="600"/>
              </a:spcBef>
              <a:defRPr sz="1800">
                <a:solidFill>
                  <a:srgbClr val="000000"/>
                </a:solidFill>
              </a:defRPr>
            </a:pPr>
            <a:r>
              <a:rPr sz="1500" dirty="0">
                <a:solidFill>
                  <a:srgbClr val="595959"/>
                </a:solidFill>
              </a:rPr>
              <a:t>Depth</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Data be adequately</a:t>
            </a:r>
          </a:p>
          <a:p>
            <a:pPr marL="685800" lvl="2" indent="-228600">
              <a:lnSpc>
                <a:spcPct val="80000"/>
              </a:lnSpc>
              <a:spcBef>
                <a:spcPts val="600"/>
              </a:spcBef>
              <a:defRPr sz="1800">
                <a:solidFill>
                  <a:srgbClr val="000000"/>
                </a:solidFill>
              </a:defRPr>
            </a:pPr>
            <a:r>
              <a:rPr sz="1500" dirty="0">
                <a:solidFill>
                  <a:srgbClr val="595959"/>
                </a:solidFill>
              </a:rPr>
              <a:t>Analyzed</a:t>
            </a:r>
          </a:p>
          <a:p>
            <a:pPr marL="685800" lvl="2" indent="-228600">
              <a:lnSpc>
                <a:spcPct val="80000"/>
              </a:lnSpc>
              <a:spcBef>
                <a:spcPts val="600"/>
              </a:spcBef>
              <a:defRPr sz="1800">
                <a:solidFill>
                  <a:srgbClr val="000000"/>
                </a:solidFill>
              </a:defRPr>
            </a:pPr>
            <a:r>
              <a:rPr sz="1500" dirty="0">
                <a:solidFill>
                  <a:srgbClr val="595959"/>
                </a:solidFill>
              </a:rPr>
              <a:t>Explained</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 Research findings are unambiguously presented</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All conclusions are justified with sufficient evidence</a:t>
            </a:r>
          </a:p>
          <a:p>
            <a:pPr marL="457200" lvl="1" indent="-228600">
              <a:lnSpc>
                <a:spcPct val="80000"/>
              </a:lnSpc>
              <a:spcBef>
                <a:spcPts val="600"/>
              </a:spcBef>
              <a:buClr>
                <a:srgbClr val="95B3D7"/>
              </a:buClr>
              <a:defRPr sz="1800">
                <a:solidFill>
                  <a:srgbClr val="000000"/>
                </a:solidFill>
              </a:defRPr>
            </a:pPr>
            <a:r>
              <a:rPr sz="1500" dirty="0">
                <a:solidFill>
                  <a:srgbClr val="595959"/>
                </a:solidFill>
              </a:rPr>
              <a:t>Ethical protocols are respected</a:t>
            </a:r>
          </a:p>
        </p:txBody>
      </p:sp>
      <p:sp>
        <p:nvSpPr>
          <p:cNvPr id="226" name="Shape 226"/>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18</a:t>
            </a:fld>
            <a:endParaRPr sz="1400">
              <a:solidFill>
                <a:srgbClr val="FFFFFF"/>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29" name="Shape 229"/>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dirty="0">
                <a:solidFill>
                  <a:srgbClr val="4F81BD"/>
                </a:solidFill>
              </a:rPr>
              <a:t>Research </a:t>
            </a:r>
            <a:r>
              <a:rPr sz="3600" dirty="0" smtClean="0">
                <a:solidFill>
                  <a:srgbClr val="4F81BD"/>
                </a:solidFill>
              </a:rPr>
              <a:t>Methods</a:t>
            </a:r>
            <a:r>
              <a:rPr lang="en-US" sz="3600" dirty="0" smtClean="0">
                <a:solidFill>
                  <a:srgbClr val="4F81BD"/>
                </a:solidFill>
              </a:rPr>
              <a:t> (Types)</a:t>
            </a:r>
            <a:r>
              <a:rPr lang="en-US" dirty="0" smtClean="0"/>
              <a:t> </a:t>
            </a:r>
            <a:endParaRPr sz="3600" dirty="0">
              <a:solidFill>
                <a:srgbClr val="4F81BD"/>
              </a:solidFill>
            </a:endParaRPr>
          </a:p>
        </p:txBody>
      </p:sp>
      <p:sp>
        <p:nvSpPr>
          <p:cNvPr id="230" name="Shape 230"/>
          <p:cNvSpPr>
            <a:spLocks noGrp="1"/>
          </p:cNvSpPr>
          <p:nvPr>
            <p:ph type="body" idx="1"/>
          </p:nvPr>
        </p:nvSpPr>
        <p:spPr>
          <a:xfrm>
            <a:off x="498473" y="1981200"/>
            <a:ext cx="7556315" cy="4144963"/>
          </a:xfrm>
          <a:prstGeom prst="rect">
            <a:avLst/>
          </a:prstGeom>
        </p:spPr>
        <p:txBody>
          <a:bodyPr/>
          <a:lstStyle/>
          <a:p>
            <a:pPr lvl="0">
              <a:lnSpc>
                <a:spcPct val="80000"/>
              </a:lnSpc>
              <a:defRPr sz="1800">
                <a:solidFill>
                  <a:srgbClr val="000000"/>
                </a:solidFill>
              </a:defRPr>
            </a:pPr>
            <a:r>
              <a:rPr sz="1400" dirty="0">
                <a:solidFill>
                  <a:srgbClr val="595959"/>
                </a:solidFill>
              </a:rPr>
              <a:t>Formal models (theorem, ….)</a:t>
            </a:r>
          </a:p>
          <a:p>
            <a:pPr lvl="0">
              <a:lnSpc>
                <a:spcPct val="80000"/>
              </a:lnSpc>
              <a:defRPr sz="1800">
                <a:solidFill>
                  <a:srgbClr val="000000"/>
                </a:solidFill>
              </a:defRPr>
            </a:pPr>
            <a:r>
              <a:rPr sz="1400" dirty="0">
                <a:solidFill>
                  <a:srgbClr val="595959"/>
                </a:solidFill>
              </a:rPr>
              <a:t>Case study/Pilot case</a:t>
            </a:r>
          </a:p>
          <a:p>
            <a:pPr lvl="0">
              <a:lnSpc>
                <a:spcPct val="80000"/>
              </a:lnSpc>
              <a:defRPr sz="1800">
                <a:solidFill>
                  <a:srgbClr val="000000"/>
                </a:solidFill>
              </a:defRPr>
            </a:pPr>
            <a:r>
              <a:rPr sz="1400" dirty="0">
                <a:solidFill>
                  <a:srgbClr val="595959"/>
                </a:solidFill>
              </a:rPr>
              <a:t>Analysis</a:t>
            </a:r>
          </a:p>
          <a:p>
            <a:pPr lvl="0">
              <a:lnSpc>
                <a:spcPct val="80000"/>
              </a:lnSpc>
              <a:defRPr sz="1800">
                <a:solidFill>
                  <a:srgbClr val="000000"/>
                </a:solidFill>
              </a:defRPr>
            </a:pPr>
            <a:r>
              <a:rPr sz="1400" dirty="0">
                <a:solidFill>
                  <a:srgbClr val="595959"/>
                </a:solidFill>
              </a:rPr>
              <a:t>Comparative study</a:t>
            </a:r>
          </a:p>
          <a:p>
            <a:pPr lvl="0">
              <a:lnSpc>
                <a:spcPct val="80000"/>
              </a:lnSpc>
              <a:defRPr sz="1800">
                <a:solidFill>
                  <a:srgbClr val="000000"/>
                </a:solidFill>
              </a:defRPr>
            </a:pPr>
            <a:r>
              <a:rPr sz="1400" dirty="0">
                <a:solidFill>
                  <a:srgbClr val="595959"/>
                </a:solidFill>
              </a:rPr>
              <a:t>Observational study (Ethnography)</a:t>
            </a:r>
          </a:p>
          <a:p>
            <a:pPr lvl="0">
              <a:lnSpc>
                <a:spcPct val="80000"/>
              </a:lnSpc>
              <a:defRPr sz="1800">
                <a:solidFill>
                  <a:srgbClr val="000000"/>
                </a:solidFill>
              </a:defRPr>
            </a:pPr>
            <a:r>
              <a:rPr sz="1400" dirty="0">
                <a:solidFill>
                  <a:srgbClr val="595959"/>
                </a:solidFill>
              </a:rPr>
              <a:t>Simulation</a:t>
            </a:r>
          </a:p>
          <a:p>
            <a:pPr lvl="0">
              <a:lnSpc>
                <a:spcPct val="80000"/>
              </a:lnSpc>
              <a:defRPr sz="1800">
                <a:solidFill>
                  <a:srgbClr val="000000"/>
                </a:solidFill>
              </a:defRPr>
            </a:pPr>
            <a:r>
              <a:rPr sz="1400" dirty="0">
                <a:solidFill>
                  <a:srgbClr val="595959"/>
                </a:solidFill>
              </a:rPr>
              <a:t>Correlation-prediction</a:t>
            </a:r>
          </a:p>
          <a:p>
            <a:pPr lvl="0">
              <a:lnSpc>
                <a:spcPct val="80000"/>
              </a:lnSpc>
              <a:defRPr sz="1800">
                <a:solidFill>
                  <a:srgbClr val="000000"/>
                </a:solidFill>
              </a:defRPr>
            </a:pPr>
            <a:r>
              <a:rPr sz="1400" dirty="0">
                <a:solidFill>
                  <a:srgbClr val="595959"/>
                </a:solidFill>
              </a:rPr>
              <a:t>Evaluation/Assessment/Testing</a:t>
            </a:r>
          </a:p>
          <a:p>
            <a:pPr lvl="0">
              <a:lnSpc>
                <a:spcPct val="80000"/>
              </a:lnSpc>
              <a:defRPr sz="1800">
                <a:solidFill>
                  <a:srgbClr val="000000"/>
                </a:solidFill>
              </a:defRPr>
            </a:pPr>
            <a:r>
              <a:rPr sz="1400" dirty="0">
                <a:solidFill>
                  <a:srgbClr val="595959"/>
                </a:solidFill>
              </a:rPr>
              <a:t>Literature survey</a:t>
            </a:r>
          </a:p>
          <a:p>
            <a:pPr lvl="0">
              <a:lnSpc>
                <a:spcPct val="80000"/>
              </a:lnSpc>
              <a:defRPr sz="1800">
                <a:solidFill>
                  <a:srgbClr val="000000"/>
                </a:solidFill>
              </a:defRPr>
            </a:pPr>
            <a:r>
              <a:rPr sz="1400" dirty="0">
                <a:solidFill>
                  <a:srgbClr val="595959"/>
                </a:solidFill>
              </a:rPr>
              <a:t>Survey-questionnaire </a:t>
            </a:r>
          </a:p>
        </p:txBody>
      </p:sp>
      <p:sp>
        <p:nvSpPr>
          <p:cNvPr id="231" name="Shape 231"/>
          <p:cNvSpPr/>
          <p:nvPr/>
        </p:nvSpPr>
        <p:spPr>
          <a:xfrm>
            <a:off x="6795247" y="6477877"/>
            <a:ext cx="2133601" cy="256541"/>
          </a:xfrm>
          <a:prstGeom prst="rect">
            <a:avLst/>
          </a:prstGeom>
          <a:ln w="12700">
            <a:miter lim="400000"/>
          </a:ln>
        </p:spPr>
        <p:txBody>
          <a:bodyPr lIns="0" tIns="0" rIns="0" bIns="0" anchor="ctr">
            <a:spAutoFit/>
          </a:bodyPr>
          <a:lstStyle/>
          <a:p>
            <a:pPr lvl="0" algn="r">
              <a:defRPr sz="1100">
                <a:solidFill>
                  <a:srgbClr val="595959"/>
                </a:solidFill>
              </a:defRPr>
            </a:pPr>
            <a:endParaRPr/>
          </a:p>
        </p:txBody>
      </p:sp>
      <p:sp>
        <p:nvSpPr>
          <p:cNvPr id="232" name="Shape 232"/>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19</a:t>
            </a:fld>
            <a:endParaRPr sz="1400">
              <a:solidFill>
                <a:srgbClr val="FFFFFF"/>
              </a:solidFill>
            </a:endParaRPr>
          </a:p>
        </p:txBody>
      </p:sp>
      <p:sp>
        <p:nvSpPr>
          <p:cNvPr id="234" name="Shape 234"/>
          <p:cNvSpPr/>
          <p:nvPr/>
        </p:nvSpPr>
        <p:spPr>
          <a:xfrm>
            <a:off x="1987924" y="6292456"/>
            <a:ext cx="457200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lvl1pPr>
          </a:lstStyle>
          <a:p>
            <a:pPr lvl="0">
              <a:defRPr sz="1800"/>
            </a:pPr>
            <a:r>
              <a:rPr sz="1000" dirty="0"/>
              <a:t>http://win.ua.ac.be/~sdemey/Tutorial_ResearchMethods/ResearchMethds01_MethodsOvervw.4pgup.pdf</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139" name="Shape 139"/>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Content</a:t>
            </a:r>
          </a:p>
        </p:txBody>
      </p:sp>
      <p:sp>
        <p:nvSpPr>
          <p:cNvPr id="140" name="Shape 140"/>
          <p:cNvSpPr>
            <a:spLocks noGrp="1"/>
          </p:cNvSpPr>
          <p:nvPr>
            <p:ph type="body" idx="1"/>
          </p:nvPr>
        </p:nvSpPr>
        <p:spPr>
          <a:xfrm>
            <a:off x="498473" y="1981200"/>
            <a:ext cx="7556315" cy="4144963"/>
          </a:xfrm>
          <a:prstGeom prst="rect">
            <a:avLst/>
          </a:prstGeom>
        </p:spPr>
        <p:txBody>
          <a:bodyPr/>
          <a:lstStyle/>
          <a:p>
            <a:pPr lvl="0">
              <a:lnSpc>
                <a:spcPct val="80000"/>
              </a:lnSpc>
              <a:defRPr sz="1800">
                <a:solidFill>
                  <a:srgbClr val="000000"/>
                </a:solidFill>
              </a:defRPr>
            </a:pPr>
            <a:r>
              <a:rPr sz="1400">
                <a:solidFill>
                  <a:srgbClr val="595959"/>
                </a:solidFill>
              </a:rPr>
              <a:t>What is research?</a:t>
            </a:r>
          </a:p>
          <a:p>
            <a:pPr lvl="0">
              <a:lnSpc>
                <a:spcPct val="80000"/>
              </a:lnSpc>
              <a:defRPr sz="1800">
                <a:solidFill>
                  <a:srgbClr val="000000"/>
                </a:solidFill>
              </a:defRPr>
            </a:pPr>
            <a:r>
              <a:rPr sz="1400">
                <a:solidFill>
                  <a:srgbClr val="595959"/>
                </a:solidFill>
              </a:rPr>
              <a:t>Define research problem</a:t>
            </a:r>
          </a:p>
          <a:p>
            <a:pPr lvl="0">
              <a:lnSpc>
                <a:spcPct val="80000"/>
              </a:lnSpc>
              <a:defRPr sz="1800">
                <a:solidFill>
                  <a:srgbClr val="000000"/>
                </a:solidFill>
              </a:defRPr>
            </a:pPr>
            <a:r>
              <a:rPr sz="1400">
                <a:solidFill>
                  <a:srgbClr val="595959"/>
                </a:solidFill>
              </a:rPr>
              <a:t>Choose methodology</a:t>
            </a:r>
          </a:p>
          <a:p>
            <a:pPr lvl="0">
              <a:lnSpc>
                <a:spcPct val="80000"/>
              </a:lnSpc>
              <a:defRPr sz="1800">
                <a:solidFill>
                  <a:srgbClr val="000000"/>
                </a:solidFill>
              </a:defRPr>
            </a:pPr>
            <a:r>
              <a:rPr sz="1400">
                <a:solidFill>
                  <a:srgbClr val="595959"/>
                </a:solidFill>
              </a:rPr>
              <a:t>Data collection</a:t>
            </a:r>
          </a:p>
          <a:p>
            <a:pPr lvl="0">
              <a:lnSpc>
                <a:spcPct val="80000"/>
              </a:lnSpc>
              <a:defRPr sz="1800">
                <a:solidFill>
                  <a:srgbClr val="000000"/>
                </a:solidFill>
              </a:defRPr>
            </a:pPr>
            <a:r>
              <a:rPr sz="1400">
                <a:solidFill>
                  <a:srgbClr val="595959"/>
                </a:solidFill>
              </a:rPr>
              <a:t>Literature review</a:t>
            </a:r>
          </a:p>
          <a:p>
            <a:pPr lvl="0">
              <a:lnSpc>
                <a:spcPct val="80000"/>
              </a:lnSpc>
              <a:defRPr sz="1800">
                <a:solidFill>
                  <a:srgbClr val="000000"/>
                </a:solidFill>
              </a:defRPr>
            </a:pPr>
            <a:r>
              <a:rPr sz="1400">
                <a:solidFill>
                  <a:srgbClr val="595959"/>
                </a:solidFill>
              </a:rPr>
              <a:t>Analysis</a:t>
            </a:r>
          </a:p>
          <a:p>
            <a:pPr lvl="0">
              <a:lnSpc>
                <a:spcPct val="80000"/>
              </a:lnSpc>
              <a:defRPr sz="1800">
                <a:solidFill>
                  <a:srgbClr val="000000"/>
                </a:solidFill>
              </a:defRPr>
            </a:pPr>
            <a:r>
              <a:rPr sz="1400">
                <a:solidFill>
                  <a:srgbClr val="595959"/>
                </a:solidFill>
              </a:rPr>
              <a:t>Validation</a:t>
            </a:r>
          </a:p>
          <a:p>
            <a:pPr lvl="0">
              <a:lnSpc>
                <a:spcPct val="80000"/>
              </a:lnSpc>
              <a:defRPr sz="1800">
                <a:solidFill>
                  <a:srgbClr val="000000"/>
                </a:solidFill>
              </a:defRPr>
            </a:pPr>
            <a:r>
              <a:rPr sz="1400">
                <a:solidFill>
                  <a:srgbClr val="595959"/>
                </a:solidFill>
              </a:rPr>
              <a:t>Ethical issues </a:t>
            </a:r>
          </a:p>
          <a:p>
            <a:pPr lvl="0">
              <a:lnSpc>
                <a:spcPct val="80000"/>
              </a:lnSpc>
              <a:defRPr sz="1800">
                <a:solidFill>
                  <a:srgbClr val="000000"/>
                </a:solidFill>
              </a:defRPr>
            </a:pPr>
            <a:r>
              <a:rPr sz="1400">
                <a:solidFill>
                  <a:srgbClr val="595959"/>
                </a:solidFill>
              </a:rPr>
              <a:t>References</a:t>
            </a:r>
          </a:p>
          <a:p>
            <a:pPr lvl="0">
              <a:lnSpc>
                <a:spcPct val="80000"/>
              </a:lnSpc>
              <a:defRPr sz="1800">
                <a:solidFill>
                  <a:srgbClr val="000000"/>
                </a:solidFill>
              </a:defRPr>
            </a:pPr>
            <a:r>
              <a:rPr sz="1400">
                <a:solidFill>
                  <a:srgbClr val="595959"/>
                </a:solidFill>
              </a:rPr>
              <a:t>Writing up</a:t>
            </a:r>
          </a:p>
        </p:txBody>
      </p:sp>
      <p:sp>
        <p:nvSpPr>
          <p:cNvPr id="141" name="Shape 141"/>
          <p:cNvSpPr/>
          <p:nvPr/>
        </p:nvSpPr>
        <p:spPr>
          <a:xfrm>
            <a:off x="6795247" y="6477877"/>
            <a:ext cx="2133601" cy="256541"/>
          </a:xfrm>
          <a:prstGeom prst="rect">
            <a:avLst/>
          </a:prstGeom>
          <a:ln w="12700">
            <a:miter lim="400000"/>
          </a:ln>
        </p:spPr>
        <p:txBody>
          <a:bodyPr lIns="0" tIns="0" rIns="0" bIns="0" anchor="ctr">
            <a:spAutoFit/>
          </a:bodyPr>
          <a:lstStyle/>
          <a:p>
            <a:pPr lvl="0" algn="r">
              <a:defRPr sz="1100">
                <a:solidFill>
                  <a:srgbClr val="595959"/>
                </a:solidFill>
              </a:defRPr>
            </a:pPr>
            <a:endParaRPr/>
          </a:p>
        </p:txBody>
      </p:sp>
      <p:sp>
        <p:nvSpPr>
          <p:cNvPr id="142" name="Shape 142"/>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a:t>
            </a:fld>
            <a:endParaRPr sz="1400">
              <a:solidFill>
                <a:srgbClr val="FFFFFF"/>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42" name="Shape 242"/>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dirty="0">
                <a:solidFill>
                  <a:srgbClr val="4F81BD"/>
                </a:solidFill>
              </a:rPr>
              <a:t>Types of research: analysis</a:t>
            </a:r>
          </a:p>
        </p:txBody>
      </p:sp>
      <p:sp>
        <p:nvSpPr>
          <p:cNvPr id="243" name="Shape 243"/>
          <p:cNvSpPr>
            <a:spLocks noGrp="1"/>
          </p:cNvSpPr>
          <p:nvPr>
            <p:ph type="body" idx="1"/>
          </p:nvPr>
        </p:nvSpPr>
        <p:spPr>
          <a:xfrm>
            <a:off x="498473" y="1981200"/>
            <a:ext cx="3906029" cy="4144963"/>
          </a:xfrm>
          <a:prstGeom prst="rect">
            <a:avLst/>
          </a:prstGeom>
        </p:spPr>
        <p:txBody>
          <a:bodyPr/>
          <a:lstStyle/>
          <a:p>
            <a:pPr lvl="0">
              <a:defRPr sz="1800">
                <a:solidFill>
                  <a:srgbClr val="000000"/>
                </a:solidFill>
              </a:defRPr>
            </a:pPr>
            <a:r>
              <a:rPr sz="2000" dirty="0">
                <a:solidFill>
                  <a:srgbClr val="595959"/>
                </a:solidFill>
              </a:rPr>
              <a:t>Classes of data are collected and studies conducted to discern patterns and formulate principles that might guide future action</a:t>
            </a:r>
          </a:p>
        </p:txBody>
      </p:sp>
      <p:sp>
        <p:nvSpPr>
          <p:cNvPr id="244" name="Shape 244"/>
          <p:cNvSpPr/>
          <p:nvPr/>
        </p:nvSpPr>
        <p:spPr>
          <a:xfrm>
            <a:off x="6795247" y="6477877"/>
            <a:ext cx="2133601" cy="256541"/>
          </a:xfrm>
          <a:prstGeom prst="rect">
            <a:avLst/>
          </a:prstGeom>
          <a:ln w="12700">
            <a:miter lim="400000"/>
          </a:ln>
        </p:spPr>
        <p:txBody>
          <a:bodyPr lIns="0" tIns="0" rIns="0" bIns="0" anchor="ctr">
            <a:spAutoFit/>
          </a:bodyPr>
          <a:lstStyle/>
          <a:p>
            <a:pPr lvl="0" algn="r">
              <a:defRPr sz="1100">
                <a:solidFill>
                  <a:srgbClr val="595959"/>
                </a:solidFill>
              </a:defRPr>
            </a:pPr>
            <a:endParaRPr/>
          </a:p>
        </p:txBody>
      </p:sp>
      <p:sp>
        <p:nvSpPr>
          <p:cNvPr id="245" name="Shape 245"/>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20</a:t>
            </a:fld>
            <a:endParaRPr sz="1400">
              <a:solidFill>
                <a:srgbClr val="FFFFFF"/>
              </a:solidFill>
            </a:endParaRPr>
          </a:p>
        </p:txBody>
      </p:sp>
      <p:pic>
        <p:nvPicPr>
          <p:cNvPr id="246" name="image6.png"/>
          <p:cNvPicPr/>
          <p:nvPr/>
        </p:nvPicPr>
        <p:blipFill>
          <a:blip r:embed="rId2">
            <a:extLst/>
          </a:blip>
          <a:stretch>
            <a:fillRect/>
          </a:stretch>
        </p:blipFill>
        <p:spPr>
          <a:xfrm>
            <a:off x="3810000" y="1981200"/>
            <a:ext cx="4882481" cy="434339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49" name="Shape 249"/>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dirty="0">
                <a:solidFill>
                  <a:srgbClr val="4F81BD"/>
                </a:solidFill>
              </a:rPr>
              <a:t>Types of research: case study</a:t>
            </a:r>
          </a:p>
        </p:txBody>
      </p:sp>
      <p:sp>
        <p:nvSpPr>
          <p:cNvPr id="250" name="Shape 250"/>
          <p:cNvSpPr>
            <a:spLocks noGrp="1"/>
          </p:cNvSpPr>
          <p:nvPr>
            <p:ph type="body" idx="1"/>
          </p:nvPr>
        </p:nvSpPr>
        <p:spPr>
          <a:xfrm>
            <a:off x="498473" y="1981200"/>
            <a:ext cx="3906029" cy="4144963"/>
          </a:xfrm>
          <a:prstGeom prst="rect">
            <a:avLst/>
          </a:prstGeom>
        </p:spPr>
        <p:txBody>
          <a:bodyPr/>
          <a:lstStyle/>
          <a:p>
            <a:pPr lvl="0">
              <a:defRPr sz="1800">
                <a:solidFill>
                  <a:srgbClr val="000000"/>
                </a:solidFill>
              </a:defRPr>
            </a:pPr>
            <a:r>
              <a:rPr>
                <a:solidFill>
                  <a:srgbClr val="595959"/>
                </a:solidFill>
              </a:rPr>
              <a:t>The background, development, current conditions and social/environmental  interactions of one or more individual groups, businesses is observed, recorded and analyzed in relation to internal or external influences</a:t>
            </a:r>
          </a:p>
          <a:p>
            <a:pPr lvl="0">
              <a:defRPr sz="1800">
                <a:solidFill>
                  <a:srgbClr val="000000"/>
                </a:solidFill>
              </a:defRPr>
            </a:pPr>
            <a:r>
              <a:rPr>
                <a:solidFill>
                  <a:srgbClr val="4F81BD"/>
                </a:solidFill>
              </a:rPr>
              <a:t>It worked somewhere, does it work for us?</a:t>
            </a:r>
            <a:endParaRPr>
              <a:solidFill>
                <a:srgbClr val="595959"/>
              </a:solidFill>
            </a:endParaRPr>
          </a:p>
          <a:p>
            <a:pPr lvl="0">
              <a:defRPr sz="1800">
                <a:solidFill>
                  <a:srgbClr val="000000"/>
                </a:solidFill>
              </a:defRPr>
            </a:pPr>
            <a:r>
              <a:rPr>
                <a:solidFill>
                  <a:srgbClr val="4F81BD"/>
                </a:solidFill>
              </a:rPr>
              <a:t>Prototype/Pilot</a:t>
            </a:r>
            <a:endParaRPr>
              <a:solidFill>
                <a:srgbClr val="595959"/>
              </a:solidFill>
            </a:endParaRPr>
          </a:p>
          <a:p>
            <a:pPr marL="457200" lvl="1" indent="-228600">
              <a:spcBef>
                <a:spcPts val="600"/>
              </a:spcBef>
              <a:buClr>
                <a:srgbClr val="95B3D7"/>
              </a:buClr>
              <a:defRPr sz="1800">
                <a:solidFill>
                  <a:srgbClr val="000000"/>
                </a:solidFill>
              </a:defRPr>
            </a:pPr>
            <a:r>
              <a:rPr sz="1600">
                <a:solidFill>
                  <a:srgbClr val="4F81BD"/>
                </a:solidFill>
              </a:rPr>
              <a:t>Apply and compare</a:t>
            </a:r>
          </a:p>
        </p:txBody>
      </p:sp>
      <p:sp>
        <p:nvSpPr>
          <p:cNvPr id="251" name="Shape 251"/>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21</a:t>
            </a:fld>
            <a:endParaRPr sz="1400">
              <a:solidFill>
                <a:srgbClr val="FFFFFF"/>
              </a:solidFill>
            </a:endParaRPr>
          </a:p>
        </p:txBody>
      </p:sp>
      <p:pic>
        <p:nvPicPr>
          <p:cNvPr id="252" name="image7.png"/>
          <p:cNvPicPr/>
          <p:nvPr/>
        </p:nvPicPr>
        <p:blipFill>
          <a:blip r:embed="rId2">
            <a:extLst/>
          </a:blip>
          <a:stretch>
            <a:fillRect/>
          </a:stretch>
        </p:blipFill>
        <p:spPr>
          <a:xfrm>
            <a:off x="4697293" y="1437086"/>
            <a:ext cx="2844801" cy="42672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55" name="Shape 255"/>
          <p:cNvSpPr>
            <a:spLocks noGrp="1"/>
          </p:cNvSpPr>
          <p:nvPr>
            <p:ph type="title"/>
          </p:nvPr>
        </p:nvSpPr>
        <p:spPr>
          <a:xfrm>
            <a:off x="498473" y="484093"/>
            <a:ext cx="7556315" cy="1116107"/>
          </a:xfrm>
          <a:prstGeom prst="rect">
            <a:avLst/>
          </a:prstGeom>
        </p:spPr>
        <p:txBody>
          <a:bodyPr lIns="0" tIns="0" rIns="0" bIns="0">
            <a:normAutofit/>
          </a:bodyPr>
          <a:lstStyle>
            <a:lvl1pPr defTabSz="868680">
              <a:defRPr sz="3420"/>
            </a:lvl1pPr>
          </a:lstStyle>
          <a:p>
            <a:pPr lvl="0">
              <a:defRPr sz="1800">
                <a:solidFill>
                  <a:srgbClr val="000000"/>
                </a:solidFill>
              </a:defRPr>
            </a:pPr>
            <a:r>
              <a:rPr sz="3420" dirty="0">
                <a:solidFill>
                  <a:srgbClr val="4F81BD"/>
                </a:solidFill>
              </a:rPr>
              <a:t>Types of research: comparative study</a:t>
            </a:r>
          </a:p>
        </p:txBody>
      </p:sp>
      <p:sp>
        <p:nvSpPr>
          <p:cNvPr id="256" name="Shape 256"/>
          <p:cNvSpPr>
            <a:spLocks noGrp="1"/>
          </p:cNvSpPr>
          <p:nvPr>
            <p:ph type="body" idx="1"/>
          </p:nvPr>
        </p:nvSpPr>
        <p:spPr>
          <a:xfrm>
            <a:off x="498473" y="1981200"/>
            <a:ext cx="3906029" cy="4144963"/>
          </a:xfrm>
          <a:prstGeom prst="rect">
            <a:avLst/>
          </a:prstGeom>
        </p:spPr>
        <p:txBody>
          <a:bodyPr/>
          <a:lstStyle/>
          <a:p>
            <a:pPr lvl="0">
              <a:defRPr sz="1800">
                <a:solidFill>
                  <a:srgbClr val="000000"/>
                </a:solidFill>
              </a:defRPr>
            </a:pPr>
            <a:r>
              <a:rPr sz="2000">
                <a:solidFill>
                  <a:srgbClr val="595959"/>
                </a:solidFill>
              </a:rPr>
              <a:t>Two or more existing situations are studied to determine their similarities and differences</a:t>
            </a:r>
          </a:p>
          <a:p>
            <a:pPr lvl="0">
              <a:defRPr sz="1800">
                <a:solidFill>
                  <a:srgbClr val="000000"/>
                </a:solidFill>
              </a:defRPr>
            </a:pPr>
            <a:r>
              <a:rPr sz="2000">
                <a:solidFill>
                  <a:srgbClr val="4F81BD"/>
                </a:solidFill>
              </a:rPr>
              <a:t>Where are the differences and where are the tradeoffs?</a:t>
            </a:r>
          </a:p>
        </p:txBody>
      </p:sp>
      <p:sp>
        <p:nvSpPr>
          <p:cNvPr id="257" name="Shape 257"/>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22</a:t>
            </a:fld>
            <a:endParaRPr sz="1400">
              <a:solidFill>
                <a:srgbClr val="FFFFFF"/>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png" descr="Screen Shot 2013-02-10 at 16.09.53.png"/>
          <p:cNvPicPr/>
          <p:nvPr/>
        </p:nvPicPr>
        <p:blipFill>
          <a:blip r:embed="rId2">
            <a:extLst/>
          </a:blip>
          <a:stretch>
            <a:fillRect/>
          </a:stretch>
        </p:blipFill>
        <p:spPr>
          <a:xfrm>
            <a:off x="228600" y="1371600"/>
            <a:ext cx="8740617" cy="5486401"/>
          </a:xfrm>
          <a:prstGeom prst="rect">
            <a:avLst/>
          </a:prstGeom>
          <a:ln w="12700">
            <a:miter lim="400000"/>
          </a:ln>
        </p:spPr>
      </p:pic>
    </p:spTree>
    <p:extLst>
      <p:ext uri="{BB962C8B-B14F-4D97-AF65-F5344CB8AC3E}">
        <p14:creationId xmlns:p14="http://schemas.microsoft.com/office/powerpoint/2010/main" val="206555449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61" name="Shape 261"/>
          <p:cNvSpPr>
            <a:spLocks noGrp="1"/>
          </p:cNvSpPr>
          <p:nvPr>
            <p:ph type="title"/>
          </p:nvPr>
        </p:nvSpPr>
        <p:spPr>
          <a:xfrm>
            <a:off x="498473" y="484093"/>
            <a:ext cx="7556315" cy="1116107"/>
          </a:xfrm>
          <a:prstGeom prst="rect">
            <a:avLst/>
          </a:prstGeom>
        </p:spPr>
        <p:txBody>
          <a:bodyPr lIns="0" tIns="0" rIns="0" bIns="0">
            <a:normAutofit/>
          </a:bodyPr>
          <a:lstStyle>
            <a:lvl1pPr defTabSz="868680">
              <a:defRPr sz="3420"/>
            </a:lvl1pPr>
          </a:lstStyle>
          <a:p>
            <a:pPr lvl="0">
              <a:defRPr sz="1800">
                <a:solidFill>
                  <a:srgbClr val="000000"/>
                </a:solidFill>
              </a:defRPr>
            </a:pPr>
            <a:r>
              <a:rPr sz="3420" dirty="0">
                <a:solidFill>
                  <a:srgbClr val="4F81BD"/>
                </a:solidFill>
              </a:rPr>
              <a:t>Types of research: Observational Study</a:t>
            </a:r>
          </a:p>
        </p:txBody>
      </p:sp>
      <p:sp>
        <p:nvSpPr>
          <p:cNvPr id="262" name="Shape 262"/>
          <p:cNvSpPr>
            <a:spLocks noGrp="1"/>
          </p:cNvSpPr>
          <p:nvPr>
            <p:ph type="body" idx="1"/>
          </p:nvPr>
        </p:nvSpPr>
        <p:spPr>
          <a:xfrm>
            <a:off x="498473" y="1981200"/>
            <a:ext cx="8493127" cy="4496677"/>
          </a:xfrm>
          <a:prstGeom prst="rect">
            <a:avLst/>
          </a:prstGeom>
        </p:spPr>
        <p:txBody>
          <a:bodyPr>
            <a:normAutofit/>
          </a:bodyPr>
          <a:lstStyle/>
          <a:p>
            <a:pPr lvl="0">
              <a:defRPr sz="1800">
                <a:solidFill>
                  <a:srgbClr val="000000"/>
                </a:solidFill>
              </a:defRPr>
            </a:pPr>
            <a:r>
              <a:rPr sz="2000" dirty="0">
                <a:solidFill>
                  <a:srgbClr val="595959"/>
                </a:solidFill>
              </a:rPr>
              <a:t>Understand a phenomena through observation</a:t>
            </a:r>
          </a:p>
          <a:p>
            <a:pPr lvl="0">
              <a:defRPr sz="1800">
                <a:solidFill>
                  <a:srgbClr val="000000"/>
                </a:solidFill>
              </a:defRPr>
            </a:pPr>
            <a:r>
              <a:rPr sz="2000" dirty="0">
                <a:solidFill>
                  <a:srgbClr val="595959"/>
                </a:solidFill>
              </a:rPr>
              <a:t>Systematic collection of data; everyday life</a:t>
            </a:r>
          </a:p>
          <a:p>
            <a:pPr lvl="0">
              <a:defRPr sz="1800">
                <a:solidFill>
                  <a:srgbClr val="000000"/>
                </a:solidFill>
              </a:defRPr>
            </a:pPr>
            <a:r>
              <a:rPr sz="2000" dirty="0">
                <a:solidFill>
                  <a:srgbClr val="595959"/>
                </a:solidFill>
              </a:rPr>
              <a:t>Qualitative techniques (interviews and questionnaires, best to collect rich contextual data)</a:t>
            </a:r>
          </a:p>
          <a:p>
            <a:pPr lvl="0">
              <a:defRPr sz="1800">
                <a:solidFill>
                  <a:srgbClr val="000000"/>
                </a:solidFill>
              </a:defRPr>
            </a:pPr>
            <a:r>
              <a:rPr sz="2000" dirty="0">
                <a:solidFill>
                  <a:srgbClr val="595959"/>
                </a:solidFill>
              </a:rPr>
              <a:t>Examples: Action </a:t>
            </a:r>
            <a:r>
              <a:rPr sz="2000" dirty="0" smtClean="0">
                <a:solidFill>
                  <a:srgbClr val="595959"/>
                </a:solidFill>
              </a:rPr>
              <a:t>research</a:t>
            </a:r>
            <a:endParaRPr lang="en-US" sz="2000" dirty="0" smtClean="0">
              <a:solidFill>
                <a:srgbClr val="595959"/>
              </a:solidFill>
            </a:endParaRPr>
          </a:p>
          <a:p>
            <a:pPr lvl="0">
              <a:defRPr sz="1800">
                <a:solidFill>
                  <a:srgbClr val="000000"/>
                </a:solidFill>
              </a:defRPr>
            </a:pPr>
            <a:r>
              <a:rPr lang="en-US" sz="1800" dirty="0"/>
              <a:t>A very simple example would be a survey of some sort. Consider someone on the busy street of a New York neighborhood asking random people that pass by how many pets they have, then taking this data and using it to decide if there should be more pet food stores in that area. This is an observational study, because the researcher is simply observing the answers of the survey without influencing the outcome in any way.</a:t>
            </a:r>
            <a:endParaRPr sz="2000" dirty="0">
              <a:solidFill>
                <a:srgbClr val="595959"/>
              </a:solidFill>
            </a:endParaRPr>
          </a:p>
        </p:txBody>
      </p:sp>
      <p:sp>
        <p:nvSpPr>
          <p:cNvPr id="263" name="Shape 263"/>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24</a:t>
            </a:fld>
            <a:endParaRPr sz="1400">
              <a:solidFill>
                <a:srgbClr val="FFFFFF"/>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67" name="Shape 267"/>
          <p:cNvSpPr>
            <a:spLocks noGrp="1"/>
          </p:cNvSpPr>
          <p:nvPr>
            <p:ph type="title"/>
          </p:nvPr>
        </p:nvSpPr>
        <p:spPr>
          <a:xfrm>
            <a:off x="498473" y="484093"/>
            <a:ext cx="7556315" cy="1116107"/>
          </a:xfrm>
          <a:prstGeom prst="rect">
            <a:avLst/>
          </a:prstGeom>
        </p:spPr>
        <p:txBody>
          <a:bodyPr lIns="0" tIns="0" rIns="0" bIns="0">
            <a:normAutofit/>
          </a:bodyPr>
          <a:lstStyle>
            <a:lvl1pPr defTabSz="868680">
              <a:defRPr sz="3420"/>
            </a:lvl1pPr>
          </a:lstStyle>
          <a:p>
            <a:pPr lvl="0">
              <a:defRPr sz="1800">
                <a:solidFill>
                  <a:srgbClr val="000000"/>
                </a:solidFill>
              </a:defRPr>
            </a:pPr>
            <a:r>
              <a:rPr sz="3420" dirty="0">
                <a:solidFill>
                  <a:srgbClr val="4F81BD"/>
                </a:solidFill>
              </a:rPr>
              <a:t>Types of research: evaluation/assessment/testing</a:t>
            </a:r>
          </a:p>
        </p:txBody>
      </p:sp>
      <p:sp>
        <p:nvSpPr>
          <p:cNvPr id="268" name="Shape 268"/>
          <p:cNvSpPr>
            <a:spLocks noGrp="1"/>
          </p:cNvSpPr>
          <p:nvPr>
            <p:ph type="body" idx="1"/>
          </p:nvPr>
        </p:nvSpPr>
        <p:spPr>
          <a:xfrm>
            <a:off x="498473" y="1981200"/>
            <a:ext cx="3906029" cy="4144963"/>
          </a:xfrm>
          <a:prstGeom prst="rect">
            <a:avLst/>
          </a:prstGeom>
        </p:spPr>
        <p:txBody>
          <a:bodyPr/>
          <a:lstStyle/>
          <a:p>
            <a:pPr lvl="0">
              <a:defRPr sz="1800">
                <a:solidFill>
                  <a:srgbClr val="000000"/>
                </a:solidFill>
              </a:defRPr>
            </a:pPr>
            <a:r>
              <a:rPr sz="2000" dirty="0">
                <a:solidFill>
                  <a:srgbClr val="595959"/>
                </a:solidFill>
              </a:rPr>
              <a:t>Research to determine whether a program or project followed the prescribed procedures and achieved the stated outcomes. </a:t>
            </a:r>
          </a:p>
        </p:txBody>
      </p:sp>
      <p:sp>
        <p:nvSpPr>
          <p:cNvPr id="269" name="Shape 269"/>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25</a:t>
            </a:fld>
            <a:endParaRPr sz="1400">
              <a:solidFill>
                <a:srgbClr val="FFFFFF"/>
              </a:solidFill>
            </a:endParaRPr>
          </a:p>
        </p:txBody>
      </p:sp>
      <p:pic>
        <p:nvPicPr>
          <p:cNvPr id="270" name="image10.png"/>
          <p:cNvPicPr/>
          <p:nvPr/>
        </p:nvPicPr>
        <p:blipFill>
          <a:blip r:embed="rId2">
            <a:extLst/>
          </a:blip>
          <a:stretch>
            <a:fillRect/>
          </a:stretch>
        </p:blipFill>
        <p:spPr>
          <a:xfrm>
            <a:off x="5113299" y="1730935"/>
            <a:ext cx="2716925" cy="400388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A </a:t>
            </a:r>
            <a:r>
              <a:rPr lang="en-US" b="1" dirty="0"/>
              <a:t>test</a:t>
            </a:r>
            <a:r>
              <a:rPr lang="en-US" dirty="0"/>
              <a:t> or </a:t>
            </a:r>
            <a:r>
              <a:rPr lang="en-US" b="1" dirty="0"/>
              <a:t>quiz</a:t>
            </a:r>
            <a:r>
              <a:rPr lang="en-US" dirty="0"/>
              <a:t> is used to examine someone's knowledge of something to determine what he or she knows or has learned. Testing measures the level of skill or knowledge that has been reached.</a:t>
            </a:r>
          </a:p>
          <a:p>
            <a:r>
              <a:rPr lang="en-US" b="1" dirty="0"/>
              <a:t>Evaluation</a:t>
            </a:r>
            <a:r>
              <a:rPr lang="en-US" dirty="0"/>
              <a:t> is the process of making judgments based on criteria and evidence.</a:t>
            </a:r>
          </a:p>
          <a:p>
            <a:r>
              <a:rPr lang="en-US" b="1" dirty="0"/>
              <a:t>Assessment</a:t>
            </a:r>
            <a:r>
              <a:rPr lang="en-US" dirty="0"/>
              <a:t> is the process of documenting knowledge, skills, attitudes and beliefs, usually in measurable terms. The goal of assessment is to make improvements, as opposed to simply being judged. In an educational context, assessment is the process of describing, collecting, recording, scoring, and interpreting information about learning.</a:t>
            </a:r>
          </a:p>
          <a:p>
            <a:endParaRPr lang="en-US" dirty="0"/>
          </a:p>
        </p:txBody>
      </p:sp>
    </p:spTree>
    <p:extLst>
      <p:ext uri="{BB962C8B-B14F-4D97-AF65-F5344CB8AC3E}">
        <p14:creationId xmlns:p14="http://schemas.microsoft.com/office/powerpoint/2010/main" val="108015611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When to use qualitative vs. quantitative research</a:t>
            </a:r>
            <a:br>
              <a:rPr lang="en-US" sz="2800" b="1" dirty="0"/>
            </a:br>
            <a:endParaRPr lang="en-US" sz="2800" dirty="0"/>
          </a:p>
        </p:txBody>
      </p:sp>
      <p:sp>
        <p:nvSpPr>
          <p:cNvPr id="3" name="Text Placeholder 2"/>
          <p:cNvSpPr>
            <a:spLocks noGrp="1"/>
          </p:cNvSpPr>
          <p:nvPr>
            <p:ph type="body" idx="1"/>
          </p:nvPr>
        </p:nvSpPr>
        <p:spPr/>
        <p:txBody>
          <a:bodyPr/>
          <a:lstStyle/>
          <a:p>
            <a:r>
              <a:rPr lang="en-US" dirty="0"/>
              <a:t>A rule of thumb for deciding whether to use qualitative or quantitative data is:</a:t>
            </a:r>
          </a:p>
          <a:p>
            <a:r>
              <a:rPr lang="en-US" dirty="0"/>
              <a:t>Use quantitative research if you want to </a:t>
            </a:r>
            <a:r>
              <a:rPr lang="en-US" b="1" dirty="0"/>
              <a:t>confirm or test something</a:t>
            </a:r>
            <a:r>
              <a:rPr lang="en-US" dirty="0"/>
              <a:t> (a theory or hypothesis)</a:t>
            </a:r>
          </a:p>
          <a:p>
            <a:r>
              <a:rPr lang="en-US" dirty="0"/>
              <a:t>Use qualitative research if you want to </a:t>
            </a:r>
            <a:r>
              <a:rPr lang="en-US" b="1" dirty="0"/>
              <a:t>understand something</a:t>
            </a:r>
            <a:r>
              <a:rPr lang="en-US" dirty="0"/>
              <a:t> (concepts, thoughts, experiences)</a:t>
            </a:r>
          </a:p>
          <a:p>
            <a:endParaRPr lang="en-US" dirty="0"/>
          </a:p>
        </p:txBody>
      </p:sp>
    </p:spTree>
    <p:extLst>
      <p:ext uri="{BB962C8B-B14F-4D97-AF65-F5344CB8AC3E}">
        <p14:creationId xmlns:p14="http://schemas.microsoft.com/office/powerpoint/2010/main" val="294686551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484093"/>
            <a:ext cx="7556315" cy="1344707"/>
          </a:xfrm>
        </p:spPr>
        <p:txBody>
          <a:bodyPr/>
          <a:lstStyle/>
          <a:p>
            <a:r>
              <a:rPr lang="en-US" sz="2400" b="1" dirty="0"/>
              <a:t>The differences between quantitative and qualitative research</a:t>
            </a:r>
            <a:r>
              <a:rPr lang="en-US" b="1" dirty="0"/>
              <a:t/>
            </a:r>
            <a:br>
              <a:rPr lang="en-US" b="1"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4834383"/>
              </p:ext>
            </p:extLst>
          </p:nvPr>
        </p:nvGraphicFramePr>
        <p:xfrm>
          <a:off x="457200" y="1828800"/>
          <a:ext cx="8305800" cy="4578985"/>
        </p:xfrm>
        <a:graphic>
          <a:graphicData uri="http://schemas.openxmlformats.org/drawingml/2006/table">
            <a:tbl>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454403">
                <a:tc>
                  <a:txBody>
                    <a:bodyPr/>
                    <a:lstStyle/>
                    <a:p>
                      <a:pPr algn="l"/>
                      <a:r>
                        <a:rPr lang="en-US" sz="2000" dirty="0">
                          <a:effectLst/>
                        </a:rPr>
                        <a:t>Quantitative research</a:t>
                      </a:r>
                    </a:p>
                  </a:txBody>
                  <a:tcPr anchor="ctr">
                    <a:lnL>
                      <a:noFill/>
                    </a:lnL>
                    <a:lnR>
                      <a:noFill/>
                    </a:lnR>
                    <a:lnT>
                      <a:noFill/>
                    </a:lnT>
                    <a:lnB>
                      <a:noFill/>
                    </a:lnB>
                  </a:tcPr>
                </a:tc>
                <a:tc>
                  <a:txBody>
                    <a:bodyPr/>
                    <a:lstStyle/>
                    <a:p>
                      <a:pPr algn="l"/>
                      <a:r>
                        <a:rPr lang="en-US" sz="2000">
                          <a:effectLst/>
                        </a:rPr>
                        <a:t>Qualitative Research</a:t>
                      </a:r>
                    </a:p>
                  </a:txBody>
                  <a:tcPr anchor="ctr">
                    <a:lnL>
                      <a:noFill/>
                    </a:lnL>
                    <a:lnR>
                      <a:noFill/>
                    </a:lnR>
                    <a:lnT>
                      <a:noFill/>
                    </a:lnT>
                    <a:lnB>
                      <a:noFill/>
                    </a:lnB>
                  </a:tcPr>
                </a:tc>
                <a:extLst>
                  <a:ext uri="{0D108BD9-81ED-4DB2-BD59-A6C34878D82A}">
                    <a16:rowId xmlns:a16="http://schemas.microsoft.com/office/drawing/2014/main" val="10000"/>
                  </a:ext>
                </a:extLst>
              </a:tr>
              <a:tr h="803944">
                <a:tc>
                  <a:txBody>
                    <a:bodyPr/>
                    <a:lstStyle/>
                    <a:p>
                      <a:pPr algn="l"/>
                      <a:r>
                        <a:rPr lang="en-US" sz="2000" dirty="0">
                          <a:effectLst/>
                        </a:rPr>
                        <a:t>Focuses on testing theories and hypotheses</a:t>
                      </a:r>
                    </a:p>
                  </a:txBody>
                  <a:tcPr anchor="ctr">
                    <a:lnL>
                      <a:noFill/>
                    </a:lnL>
                    <a:lnR>
                      <a:noFill/>
                    </a:lnR>
                    <a:lnT>
                      <a:noFill/>
                    </a:lnT>
                    <a:lnB>
                      <a:noFill/>
                    </a:lnB>
                  </a:tcPr>
                </a:tc>
                <a:tc>
                  <a:txBody>
                    <a:bodyPr/>
                    <a:lstStyle/>
                    <a:p>
                      <a:pPr algn="l"/>
                      <a:r>
                        <a:rPr lang="en-US" sz="2000">
                          <a:effectLst/>
                        </a:rPr>
                        <a:t>Focuses on exploring ideas and formulating a theory or hypothesis</a:t>
                      </a:r>
                    </a:p>
                  </a:txBody>
                  <a:tcPr anchor="ctr">
                    <a:lnL>
                      <a:noFill/>
                    </a:lnL>
                    <a:lnR>
                      <a:noFill/>
                    </a:lnR>
                    <a:lnT>
                      <a:noFill/>
                    </a:lnT>
                    <a:lnB>
                      <a:noFill/>
                    </a:lnB>
                  </a:tcPr>
                </a:tc>
                <a:extLst>
                  <a:ext uri="{0D108BD9-81ED-4DB2-BD59-A6C34878D82A}">
                    <a16:rowId xmlns:a16="http://schemas.microsoft.com/office/drawing/2014/main" val="10001"/>
                  </a:ext>
                </a:extLst>
              </a:tr>
              <a:tr h="803944">
                <a:tc>
                  <a:txBody>
                    <a:bodyPr/>
                    <a:lstStyle/>
                    <a:p>
                      <a:pPr algn="l"/>
                      <a:r>
                        <a:rPr lang="en-US" sz="2000" dirty="0">
                          <a:effectLst/>
                        </a:rPr>
                        <a:t>Analyzed through math and</a:t>
                      </a:r>
                      <a:r>
                        <a:rPr lang="en-US" sz="2000" u="none" strike="noStrike" dirty="0">
                          <a:solidFill>
                            <a:srgbClr val="1F80E8"/>
                          </a:solidFill>
                          <a:effectLst/>
                          <a:hlinkClick r:id="rId2"/>
                        </a:rPr>
                        <a:t> statistical analysis</a:t>
                      </a:r>
                      <a:endParaRPr lang="en-US" sz="2000" dirty="0">
                        <a:effectLst/>
                      </a:endParaRPr>
                    </a:p>
                  </a:txBody>
                  <a:tcPr anchor="ctr">
                    <a:lnL>
                      <a:noFill/>
                    </a:lnL>
                    <a:lnR>
                      <a:noFill/>
                    </a:lnR>
                    <a:lnT>
                      <a:noFill/>
                    </a:lnT>
                    <a:lnB>
                      <a:noFill/>
                    </a:lnB>
                  </a:tcPr>
                </a:tc>
                <a:tc>
                  <a:txBody>
                    <a:bodyPr/>
                    <a:lstStyle/>
                    <a:p>
                      <a:pPr algn="l"/>
                      <a:r>
                        <a:rPr lang="en-US" sz="2000" dirty="0">
                          <a:effectLst/>
                        </a:rPr>
                        <a:t>Analyzed by summarizing, categorizing and interpreting</a:t>
                      </a:r>
                    </a:p>
                  </a:txBody>
                  <a:tcPr anchor="ctr">
                    <a:lnL>
                      <a:noFill/>
                    </a:lnL>
                    <a:lnR>
                      <a:noFill/>
                    </a:lnR>
                    <a:lnT>
                      <a:noFill/>
                    </a:lnT>
                    <a:lnB>
                      <a:noFill/>
                    </a:lnB>
                  </a:tcPr>
                </a:tc>
                <a:extLst>
                  <a:ext uri="{0D108BD9-81ED-4DB2-BD59-A6C34878D82A}">
                    <a16:rowId xmlns:a16="http://schemas.microsoft.com/office/drawing/2014/main" val="10002"/>
                  </a:ext>
                </a:extLst>
              </a:tr>
              <a:tr h="803944">
                <a:tc>
                  <a:txBody>
                    <a:bodyPr/>
                    <a:lstStyle/>
                    <a:p>
                      <a:pPr algn="l"/>
                      <a:r>
                        <a:rPr lang="en-US" sz="2000" dirty="0">
                          <a:effectLst/>
                        </a:rPr>
                        <a:t>Mainly expressed in numbers, graphs and tables</a:t>
                      </a:r>
                    </a:p>
                  </a:txBody>
                  <a:tcPr anchor="ctr">
                    <a:lnL>
                      <a:noFill/>
                    </a:lnL>
                    <a:lnR>
                      <a:noFill/>
                    </a:lnR>
                    <a:lnT>
                      <a:noFill/>
                    </a:lnT>
                    <a:lnB>
                      <a:noFill/>
                    </a:lnB>
                  </a:tcPr>
                </a:tc>
                <a:tc>
                  <a:txBody>
                    <a:bodyPr/>
                    <a:lstStyle/>
                    <a:p>
                      <a:pPr algn="l"/>
                      <a:r>
                        <a:rPr lang="en-US" sz="2000" dirty="0">
                          <a:effectLst/>
                        </a:rPr>
                        <a:t>Mainly expressed in words</a:t>
                      </a:r>
                    </a:p>
                  </a:txBody>
                  <a:tcPr anchor="ctr">
                    <a:lnL>
                      <a:noFill/>
                    </a:lnL>
                    <a:lnR>
                      <a:noFill/>
                    </a:lnR>
                    <a:lnT>
                      <a:noFill/>
                    </a:lnT>
                    <a:lnB>
                      <a:noFill/>
                    </a:lnB>
                  </a:tcPr>
                </a:tc>
                <a:extLst>
                  <a:ext uri="{0D108BD9-81ED-4DB2-BD59-A6C34878D82A}">
                    <a16:rowId xmlns:a16="http://schemas.microsoft.com/office/drawing/2014/main" val="10003"/>
                  </a:ext>
                </a:extLst>
              </a:tr>
              <a:tr h="454403">
                <a:tc>
                  <a:txBody>
                    <a:bodyPr/>
                    <a:lstStyle/>
                    <a:p>
                      <a:pPr algn="l"/>
                      <a:r>
                        <a:rPr lang="en-US" sz="2000" dirty="0">
                          <a:effectLst/>
                        </a:rPr>
                        <a:t>Requires many respondents</a:t>
                      </a:r>
                    </a:p>
                  </a:txBody>
                  <a:tcPr anchor="ctr">
                    <a:lnL>
                      <a:noFill/>
                    </a:lnL>
                    <a:lnR>
                      <a:noFill/>
                    </a:lnR>
                    <a:lnT>
                      <a:noFill/>
                    </a:lnT>
                    <a:lnB>
                      <a:noFill/>
                    </a:lnB>
                  </a:tcPr>
                </a:tc>
                <a:tc>
                  <a:txBody>
                    <a:bodyPr/>
                    <a:lstStyle/>
                    <a:p>
                      <a:pPr algn="l"/>
                      <a:r>
                        <a:rPr lang="en-US" sz="2000" dirty="0" smtClean="0">
                          <a:effectLst/>
                        </a:rPr>
                        <a:t>Requires few respondents</a:t>
                      </a:r>
                      <a:endParaRPr lang="en-US" sz="2000" dirty="0">
                        <a:effectLst/>
                      </a:endParaRPr>
                    </a:p>
                  </a:txBody>
                  <a:tcPr anchor="ctr">
                    <a:lnL>
                      <a:noFill/>
                    </a:lnL>
                    <a:lnR>
                      <a:noFill/>
                    </a:lnR>
                    <a:lnT>
                      <a:noFill/>
                    </a:lnT>
                    <a:lnB>
                      <a:noFill/>
                    </a:lnB>
                  </a:tcPr>
                </a:tc>
                <a:extLst>
                  <a:ext uri="{0D108BD9-81ED-4DB2-BD59-A6C34878D82A}">
                    <a16:rowId xmlns:a16="http://schemas.microsoft.com/office/drawing/2014/main" val="10004"/>
                  </a:ext>
                </a:extLst>
              </a:tr>
              <a:tr h="454403">
                <a:tc>
                  <a:txBody>
                    <a:bodyPr/>
                    <a:lstStyle/>
                    <a:p>
                      <a:pPr algn="l"/>
                      <a:r>
                        <a:rPr lang="en-US" sz="2000" dirty="0">
                          <a:effectLst/>
                        </a:rPr>
                        <a:t>Closed (multiple choice) questions</a:t>
                      </a:r>
                    </a:p>
                  </a:txBody>
                  <a:tcPr anchor="ctr">
                    <a:lnL>
                      <a:noFill/>
                    </a:lnL>
                    <a:lnR>
                      <a:noFill/>
                    </a:lnR>
                    <a:lnT>
                      <a:noFill/>
                    </a:lnT>
                    <a:lnB>
                      <a:noFill/>
                    </a:lnB>
                  </a:tcPr>
                </a:tc>
                <a:tc>
                  <a:txBody>
                    <a:bodyPr/>
                    <a:lstStyle/>
                    <a:p>
                      <a:pPr algn="l"/>
                      <a:r>
                        <a:rPr lang="en-US" sz="2000" dirty="0">
                          <a:effectLst/>
                        </a:rPr>
                        <a:t>Open-ended questions</a:t>
                      </a:r>
                    </a:p>
                  </a:txBody>
                  <a:tcPr anchor="ctr">
                    <a:lnL>
                      <a:noFill/>
                    </a:lnL>
                    <a:lnR>
                      <a:noFill/>
                    </a:lnR>
                    <a:lnT>
                      <a:noFill/>
                    </a:lnT>
                    <a:lnB>
                      <a:noFill/>
                    </a:lnB>
                  </a:tcPr>
                </a:tc>
                <a:extLst>
                  <a:ext uri="{0D108BD9-81ED-4DB2-BD59-A6C34878D82A}">
                    <a16:rowId xmlns:a16="http://schemas.microsoft.com/office/drawing/2014/main" val="10005"/>
                  </a:ext>
                </a:extLst>
              </a:tr>
              <a:tr h="803944">
                <a:tc>
                  <a:txBody>
                    <a:bodyPr/>
                    <a:lstStyle/>
                    <a:p>
                      <a:pPr algn="l"/>
                      <a:r>
                        <a:rPr lang="en-US" sz="2000" dirty="0">
                          <a:effectLst/>
                        </a:rPr>
                        <a:t>Key terms: testing, measurement, objectivity, replicability</a:t>
                      </a:r>
                    </a:p>
                  </a:txBody>
                  <a:tcPr anchor="ctr">
                    <a:lnL>
                      <a:noFill/>
                    </a:lnL>
                    <a:lnR>
                      <a:noFill/>
                    </a:lnR>
                    <a:lnT>
                      <a:noFill/>
                    </a:lnT>
                    <a:lnB>
                      <a:noFill/>
                    </a:lnB>
                  </a:tcPr>
                </a:tc>
                <a:tc>
                  <a:txBody>
                    <a:bodyPr/>
                    <a:lstStyle/>
                    <a:p>
                      <a:pPr algn="l"/>
                      <a:r>
                        <a:rPr lang="en-US" sz="2000" dirty="0">
                          <a:effectLst/>
                        </a:rPr>
                        <a:t>Key terms: understanding, context, complexity, subjectivity</a:t>
                      </a:r>
                    </a:p>
                  </a:txBody>
                  <a:tcPr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9767689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79" name="Shape 279"/>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dirty="0" smtClean="0">
                <a:solidFill>
                  <a:srgbClr val="4F81BD"/>
                </a:solidFill>
              </a:rPr>
              <a:t>Instruments</a:t>
            </a:r>
            <a:r>
              <a:rPr lang="en-US" sz="3600" dirty="0" smtClean="0">
                <a:solidFill>
                  <a:srgbClr val="4F81BD"/>
                </a:solidFill>
              </a:rPr>
              <a:t> of Research </a:t>
            </a:r>
            <a:endParaRPr sz="3600" dirty="0">
              <a:solidFill>
                <a:srgbClr val="4F81BD"/>
              </a:solidFill>
            </a:endParaRPr>
          </a:p>
        </p:txBody>
      </p:sp>
      <p:sp>
        <p:nvSpPr>
          <p:cNvPr id="280" name="Shape 280"/>
          <p:cNvSpPr>
            <a:spLocks noGrp="1"/>
          </p:cNvSpPr>
          <p:nvPr>
            <p:ph type="body" idx="1"/>
          </p:nvPr>
        </p:nvSpPr>
        <p:spPr>
          <a:xfrm>
            <a:off x="498473" y="2767667"/>
            <a:ext cx="7556315" cy="4144963"/>
          </a:xfrm>
          <a:prstGeom prst="rect">
            <a:avLst/>
          </a:prstGeom>
        </p:spPr>
        <p:txBody>
          <a:bodyPr>
            <a:normAutofit fontScale="92500" lnSpcReduction="20000"/>
          </a:bodyPr>
          <a:lstStyle/>
          <a:p>
            <a:pPr lvl="0">
              <a:defRPr sz="1800">
                <a:solidFill>
                  <a:srgbClr val="000000"/>
                </a:solidFill>
              </a:defRPr>
            </a:pPr>
            <a:r>
              <a:rPr sz="2000" dirty="0">
                <a:solidFill>
                  <a:srgbClr val="595959"/>
                </a:solidFill>
              </a:rPr>
              <a:t>Logs files</a:t>
            </a:r>
          </a:p>
          <a:p>
            <a:pPr lvl="0">
              <a:defRPr sz="1800">
                <a:solidFill>
                  <a:srgbClr val="000000"/>
                </a:solidFill>
              </a:defRPr>
            </a:pPr>
            <a:r>
              <a:rPr sz="2000" dirty="0">
                <a:solidFill>
                  <a:srgbClr val="595959"/>
                </a:solidFill>
              </a:rPr>
              <a:t>Database records</a:t>
            </a:r>
          </a:p>
          <a:p>
            <a:pPr lvl="0">
              <a:defRPr sz="1800">
                <a:solidFill>
                  <a:srgbClr val="000000"/>
                </a:solidFill>
              </a:defRPr>
            </a:pPr>
            <a:r>
              <a:rPr sz="2000" dirty="0">
                <a:solidFill>
                  <a:srgbClr val="595959"/>
                </a:solidFill>
              </a:rPr>
              <a:t>Tests</a:t>
            </a:r>
          </a:p>
          <a:p>
            <a:pPr lvl="0">
              <a:defRPr sz="1800">
                <a:solidFill>
                  <a:srgbClr val="000000"/>
                </a:solidFill>
              </a:defRPr>
            </a:pPr>
            <a:r>
              <a:rPr sz="2000" dirty="0">
                <a:solidFill>
                  <a:srgbClr val="595959"/>
                </a:solidFill>
              </a:rPr>
              <a:t>Observation</a:t>
            </a:r>
          </a:p>
          <a:p>
            <a:pPr lvl="0">
              <a:defRPr sz="1800">
                <a:solidFill>
                  <a:srgbClr val="000000"/>
                </a:solidFill>
              </a:defRPr>
            </a:pPr>
            <a:r>
              <a:rPr sz="2000" dirty="0">
                <a:solidFill>
                  <a:srgbClr val="595959"/>
                </a:solidFill>
              </a:rPr>
              <a:t>Simulation</a:t>
            </a:r>
          </a:p>
          <a:p>
            <a:pPr lvl="0">
              <a:defRPr sz="1800">
                <a:solidFill>
                  <a:srgbClr val="000000"/>
                </a:solidFill>
              </a:defRPr>
            </a:pPr>
            <a:r>
              <a:rPr sz="2000" dirty="0" smtClean="0">
                <a:solidFill>
                  <a:srgbClr val="595959"/>
                </a:solidFill>
              </a:rPr>
              <a:t>Ethnography</a:t>
            </a:r>
            <a:endParaRPr lang="en-US" sz="2000" dirty="0" smtClean="0">
              <a:solidFill>
                <a:srgbClr val="595959"/>
              </a:solidFill>
            </a:endParaRPr>
          </a:p>
          <a:p>
            <a:pPr marL="0" indent="0">
              <a:buNone/>
              <a:defRPr sz="1800">
                <a:solidFill>
                  <a:srgbClr val="000000"/>
                </a:solidFill>
              </a:defRPr>
            </a:pPr>
            <a:r>
              <a:rPr lang="en-US" sz="1800" dirty="0"/>
              <a:t>the scientific description of peoples and cultures with their customs, habits, and mutual differences</a:t>
            </a:r>
            <a:r>
              <a:rPr lang="en-US" sz="1800" dirty="0" smtClean="0"/>
              <a:t>.</a:t>
            </a:r>
            <a:endParaRPr sz="2000" dirty="0" smtClean="0">
              <a:solidFill>
                <a:srgbClr val="595959"/>
              </a:solidFill>
            </a:endParaRPr>
          </a:p>
          <a:p>
            <a:pPr lvl="0">
              <a:defRPr sz="1800">
                <a:solidFill>
                  <a:srgbClr val="000000"/>
                </a:solidFill>
              </a:defRPr>
            </a:pPr>
            <a:r>
              <a:rPr sz="2000" dirty="0" smtClean="0">
                <a:solidFill>
                  <a:srgbClr val="595959"/>
                </a:solidFill>
              </a:rPr>
              <a:t>Interviews/Questionnaires</a:t>
            </a:r>
            <a:endParaRPr sz="2000" dirty="0">
              <a:solidFill>
                <a:srgbClr val="595959"/>
              </a:solidFill>
            </a:endParaRPr>
          </a:p>
        </p:txBody>
      </p:sp>
      <p:sp>
        <p:nvSpPr>
          <p:cNvPr id="281" name="Shape 281"/>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29</a:t>
            </a:fld>
            <a:endParaRPr sz="1400">
              <a:solidFill>
                <a:srgbClr val="FFFFFF"/>
              </a:solidFill>
            </a:endParaRPr>
          </a:p>
        </p:txBody>
      </p:sp>
      <p:sp>
        <p:nvSpPr>
          <p:cNvPr id="282" name="Shape 282"/>
          <p:cNvSpPr/>
          <p:nvPr/>
        </p:nvSpPr>
        <p:spPr>
          <a:xfrm>
            <a:off x="498472" y="1232169"/>
            <a:ext cx="6511927" cy="1107996"/>
          </a:xfrm>
          <a:prstGeom prst="rect">
            <a:avLst/>
          </a:prstGeom>
          <a:gradFill>
            <a:gsLst>
              <a:gs pos="0">
                <a:srgbClr val="FF953E"/>
              </a:gs>
              <a:gs pos="100000">
                <a:srgbClr val="FFD1BB"/>
              </a:gs>
            </a:gsLst>
            <a:lin ang="16200000"/>
          </a:gradFill>
          <a:ln w="12700">
            <a:miter lim="400000"/>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lvl="0"/>
            <a:r>
              <a:rPr dirty="0">
                <a:solidFill>
                  <a:srgbClr val="558ED5"/>
                </a:solidFill>
              </a:rPr>
              <a:t>Instruments are used based on:</a:t>
            </a:r>
            <a:endParaRPr dirty="0">
              <a:solidFill>
                <a:srgbClr val="FFFFFF"/>
              </a:solidFill>
            </a:endParaRPr>
          </a:p>
          <a:p>
            <a:pPr lvl="0"/>
            <a:endParaRPr dirty="0">
              <a:solidFill>
                <a:srgbClr val="558ED5"/>
              </a:solidFill>
            </a:endParaRPr>
          </a:p>
          <a:p>
            <a:pPr marL="285750" lvl="0" indent="-285750">
              <a:buClr>
                <a:srgbClr val="558ED5"/>
              </a:buClr>
              <a:buSzPct val="100000"/>
              <a:buChar char="-"/>
            </a:pPr>
            <a:r>
              <a:rPr dirty="0">
                <a:solidFill>
                  <a:srgbClr val="558ED5"/>
                </a:solidFill>
              </a:rPr>
              <a:t>Research method</a:t>
            </a:r>
            <a:endParaRPr dirty="0">
              <a:solidFill>
                <a:srgbClr val="FFFFFF"/>
              </a:solidFill>
            </a:endParaRPr>
          </a:p>
          <a:p>
            <a:pPr marL="285750" lvl="0" indent="-285750">
              <a:buClr>
                <a:srgbClr val="558ED5"/>
              </a:buClr>
              <a:buSzPct val="100000"/>
              <a:buChar char="-"/>
            </a:pPr>
            <a:r>
              <a:rPr dirty="0">
                <a:solidFill>
                  <a:srgbClr val="558ED5"/>
                </a:solidFill>
              </a:rPr>
              <a:t>Research goal</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145" name="Shape 145"/>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What is research</a:t>
            </a:r>
          </a:p>
        </p:txBody>
      </p:sp>
      <p:sp>
        <p:nvSpPr>
          <p:cNvPr id="146" name="Shape 146"/>
          <p:cNvSpPr>
            <a:spLocks noGrp="1"/>
          </p:cNvSpPr>
          <p:nvPr>
            <p:ph type="body" idx="1"/>
          </p:nvPr>
        </p:nvSpPr>
        <p:spPr>
          <a:xfrm>
            <a:off x="498518" y="1985963"/>
            <a:ext cx="3657601" cy="4140201"/>
          </a:xfrm>
          <a:prstGeom prst="rect">
            <a:avLst/>
          </a:prstGeom>
        </p:spPr>
        <p:txBody>
          <a:bodyPr/>
          <a:lstStyle/>
          <a:p>
            <a:pPr lvl="0">
              <a:defRPr>
                <a:solidFill>
                  <a:srgbClr val="000000"/>
                </a:solidFill>
              </a:defRPr>
            </a:pPr>
            <a:r>
              <a:rPr>
                <a:solidFill>
                  <a:srgbClr val="595959"/>
                </a:solidFill>
              </a:rPr>
              <a:t>Information gathering</a:t>
            </a:r>
          </a:p>
          <a:p>
            <a:pPr lvl="0">
              <a:defRPr>
                <a:solidFill>
                  <a:srgbClr val="000000"/>
                </a:solidFill>
              </a:defRPr>
            </a:pPr>
            <a:r>
              <a:rPr>
                <a:solidFill>
                  <a:srgbClr val="595959"/>
                </a:solidFill>
              </a:rPr>
              <a:t>Contribution to new knowledge</a:t>
            </a:r>
          </a:p>
          <a:p>
            <a:pPr lvl="0">
              <a:defRPr>
                <a:solidFill>
                  <a:srgbClr val="000000"/>
                </a:solidFill>
              </a:defRPr>
            </a:pPr>
            <a:r>
              <a:rPr>
                <a:solidFill>
                  <a:srgbClr val="595959"/>
                </a:solidFill>
              </a:rPr>
              <a:t>Merely transfer of facts from one source to another</a:t>
            </a:r>
          </a:p>
          <a:p>
            <a:pPr marL="0" lvl="0" indent="0">
              <a:buSzTx/>
              <a:buNone/>
              <a:defRPr>
                <a:solidFill>
                  <a:srgbClr val="000000"/>
                </a:solidFill>
              </a:defRPr>
            </a:pPr>
            <a:r>
              <a:rPr>
                <a:solidFill>
                  <a:srgbClr val="595959"/>
                </a:solidFill>
              </a:rPr>
              <a:t>…Fact Finding and Fact Transferring…..</a:t>
            </a:r>
          </a:p>
        </p:txBody>
      </p:sp>
      <p:sp>
        <p:nvSpPr>
          <p:cNvPr id="147" name="Shape 147"/>
          <p:cNvSpPr/>
          <p:nvPr/>
        </p:nvSpPr>
        <p:spPr>
          <a:xfrm>
            <a:off x="4399877" y="1985963"/>
            <a:ext cx="3657601" cy="4140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28600" indent="-228600" defTabSz="914400">
              <a:spcBef>
                <a:spcPts val="2000"/>
              </a:spcBef>
              <a:buClr>
                <a:srgbClr val="4F81BD"/>
              </a:buClr>
              <a:buSzPct val="75000"/>
              <a:buFont typeface="Wingdings"/>
              <a:buChar char="■"/>
              <a:defRPr>
                <a:solidFill>
                  <a:srgbClr val="595959"/>
                </a:solidFill>
              </a:defRPr>
            </a:lvl1pPr>
          </a:lstStyle>
          <a:p>
            <a:pPr lvl="0">
              <a:defRPr>
                <a:solidFill>
                  <a:srgbClr val="000000"/>
                </a:solidFill>
              </a:defRPr>
            </a:pPr>
            <a:r>
              <a:rPr>
                <a:solidFill>
                  <a:srgbClr val="595959"/>
                </a:solidFill>
              </a:rPr>
              <a:t>“…Systematic process of collecting and analyzing information (data) in order to increase understanding of phenomenon about which we are concerned or interested.”</a:t>
            </a:r>
          </a:p>
        </p:txBody>
      </p:sp>
      <p:sp>
        <p:nvSpPr>
          <p:cNvPr id="148" name="Shape 148"/>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3</a:t>
            </a:fld>
            <a:endParaRPr sz="1400">
              <a:solidFill>
                <a:srgbClr val="FFFFFF"/>
              </a:solidFill>
            </a:endParaRPr>
          </a:p>
        </p:txBody>
      </p:sp>
      <p:pic>
        <p:nvPicPr>
          <p:cNvPr id="149" name="image1.png"/>
          <p:cNvPicPr/>
          <p:nvPr/>
        </p:nvPicPr>
        <p:blipFill>
          <a:blip r:embed="rId2">
            <a:extLst/>
          </a:blip>
          <a:stretch>
            <a:fillRect/>
          </a:stretch>
        </p:blipFill>
        <p:spPr>
          <a:xfrm>
            <a:off x="4858932" y="3750790"/>
            <a:ext cx="2854770" cy="2854770"/>
          </a:xfrm>
          <a:prstGeom prst="rect">
            <a:avLst/>
          </a:prstGeom>
          <a:ln w="12700">
            <a:miter lim="400000"/>
          </a:ln>
        </p:spPr>
      </p:pic>
      <p:sp>
        <p:nvSpPr>
          <p:cNvPr id="150" name="Shape 150"/>
          <p:cNvSpPr/>
          <p:nvPr/>
        </p:nvSpPr>
        <p:spPr>
          <a:xfrm>
            <a:off x="498473" y="5962958"/>
            <a:ext cx="4532676"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i="1"/>
            </a:lvl1pPr>
          </a:lstStyle>
          <a:p>
            <a:pPr lvl="0">
              <a:defRPr sz="1800" i="0"/>
            </a:pPr>
            <a:r>
              <a:rPr sz="1200" i="1"/>
              <a:t>Practical Research: Planning and Design Plus MyEducationLab with Pearson eText -- Access Card Package (10th Edition)</a:t>
            </a:r>
          </a:p>
        </p:txBody>
      </p:sp>
      <p:sp>
        <p:nvSpPr>
          <p:cNvPr id="151" name="Shape 151"/>
          <p:cNvSpPr/>
          <p:nvPr/>
        </p:nvSpPr>
        <p:spPr>
          <a:xfrm>
            <a:off x="5922557" y="1628282"/>
            <a:ext cx="39599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400" b="1">
                <a:solidFill>
                  <a:srgbClr val="9BBB59"/>
                </a:solidFill>
              </a:defRPr>
            </a:lvl1pPr>
          </a:lstStyle>
          <a:p>
            <a:pPr lvl="0">
              <a:defRPr sz="1800" b="0">
                <a:solidFill>
                  <a:srgbClr val="000000"/>
                </a:solidFill>
              </a:defRPr>
            </a:pPr>
            <a:r>
              <a:rPr sz="2400" b="1">
                <a:solidFill>
                  <a:srgbClr val="9BBB59"/>
                </a:solidFill>
              </a:rPr>
              <a:t>IS</a:t>
            </a:r>
          </a:p>
        </p:txBody>
      </p:sp>
      <p:sp>
        <p:nvSpPr>
          <p:cNvPr id="152" name="Shape 152"/>
          <p:cNvSpPr/>
          <p:nvPr/>
        </p:nvSpPr>
        <p:spPr>
          <a:xfrm>
            <a:off x="1833585" y="1579775"/>
            <a:ext cx="804527"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400" b="1">
                <a:solidFill>
                  <a:srgbClr val="FF0000"/>
                </a:solidFill>
              </a:defRPr>
            </a:lvl1pPr>
          </a:lstStyle>
          <a:p>
            <a:pPr lvl="0">
              <a:defRPr sz="1800" b="0">
                <a:solidFill>
                  <a:srgbClr val="000000"/>
                </a:solidFill>
              </a:defRPr>
            </a:pPr>
            <a:r>
              <a:rPr sz="2400" b="1">
                <a:solidFill>
                  <a:srgbClr val="FF0000"/>
                </a:solidFill>
              </a:rPr>
              <a:t>NOT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326" name="Shape 326"/>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Questions….</a:t>
            </a:r>
          </a:p>
        </p:txBody>
      </p:sp>
      <p:sp>
        <p:nvSpPr>
          <p:cNvPr id="327" name="Shape 327"/>
          <p:cNvSpPr>
            <a:spLocks noGrp="1"/>
          </p:cNvSpPr>
          <p:nvPr>
            <p:ph type="body" idx="1"/>
          </p:nvPr>
        </p:nvSpPr>
        <p:spPr>
          <a:xfrm>
            <a:off x="498473" y="1981200"/>
            <a:ext cx="7556315" cy="4144963"/>
          </a:xfrm>
          <a:prstGeom prst="rect">
            <a:avLst/>
          </a:prstGeom>
        </p:spPr>
        <p:txBody>
          <a:bodyPr/>
          <a:lstStyle/>
          <a:p>
            <a:pPr marL="0" lvl="0" indent="0">
              <a:buSzTx/>
              <a:buNone/>
            </a:pPr>
            <a:endParaRPr/>
          </a:p>
        </p:txBody>
      </p:sp>
      <p:sp>
        <p:nvSpPr>
          <p:cNvPr id="328" name="Shape 328"/>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30</a:t>
            </a:fld>
            <a:endParaRPr sz="1400">
              <a:solidFill>
                <a:srgbClr val="FFFFFF"/>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155" name="Shape 155"/>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What is Research?</a:t>
            </a:r>
          </a:p>
        </p:txBody>
      </p:sp>
      <p:sp>
        <p:nvSpPr>
          <p:cNvPr id="156" name="Shape 156"/>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4</a:t>
            </a:fld>
            <a:endParaRPr sz="1400">
              <a:solidFill>
                <a:srgbClr val="FFFFFF"/>
              </a:solidFill>
            </a:endParaRPr>
          </a:p>
        </p:txBody>
      </p:sp>
      <p:pic>
        <p:nvPicPr>
          <p:cNvPr id="157" name="image2.png" descr="Screen Shot 2013-02-10 at 16.51.11.png"/>
          <p:cNvPicPr/>
          <p:nvPr/>
        </p:nvPicPr>
        <p:blipFill>
          <a:blip r:embed="rId2">
            <a:extLst/>
          </a:blip>
          <a:stretch>
            <a:fillRect/>
          </a:stretch>
        </p:blipFill>
        <p:spPr>
          <a:xfrm>
            <a:off x="405256" y="1245731"/>
            <a:ext cx="7556315" cy="4533106"/>
          </a:xfrm>
          <a:prstGeom prst="rect">
            <a:avLst/>
          </a:prstGeom>
          <a:ln w="12700">
            <a:miter lim="400000"/>
          </a:ln>
        </p:spPr>
      </p:pic>
      <p:sp>
        <p:nvSpPr>
          <p:cNvPr id="158" name="Shape 158"/>
          <p:cNvSpPr/>
          <p:nvPr/>
        </p:nvSpPr>
        <p:spPr>
          <a:xfrm>
            <a:off x="2223247" y="5669029"/>
            <a:ext cx="4572001" cy="256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100"/>
            </a:lvl1pPr>
          </a:lstStyle>
          <a:p>
            <a:pPr lvl="0">
              <a:defRPr sz="1800"/>
            </a:pPr>
            <a:r>
              <a:rPr sz="1100"/>
              <a:t>http://gizmodo.com/5613794/what-is-exactly-a-doctorate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descr="Screen Shot 2013-02-10 at 15.29.58.png"/>
          <p:cNvPicPr/>
          <p:nvPr/>
        </p:nvPicPr>
        <p:blipFill>
          <a:blip r:embed="rId2">
            <a:extLst/>
          </a:blip>
          <a:stretch>
            <a:fillRect/>
          </a:stretch>
        </p:blipFill>
        <p:spPr>
          <a:xfrm>
            <a:off x="1143000" y="457200"/>
            <a:ext cx="6705600" cy="6095999"/>
          </a:xfrm>
          <a:prstGeom prst="rect">
            <a:avLst/>
          </a:prstGeom>
          <a:ln w="12700">
            <a:miter lim="400000"/>
          </a:ln>
        </p:spPr>
      </p:pic>
    </p:spTree>
    <p:extLst>
      <p:ext uri="{BB962C8B-B14F-4D97-AF65-F5344CB8AC3E}">
        <p14:creationId xmlns:p14="http://schemas.microsoft.com/office/powerpoint/2010/main" val="279973540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Research</a:t>
            </a:r>
          </a:p>
        </p:txBody>
      </p:sp>
      <p:sp>
        <p:nvSpPr>
          <p:cNvPr id="162" name="Shape 162"/>
          <p:cNvSpPr>
            <a:spLocks noGrp="1"/>
          </p:cNvSpPr>
          <p:nvPr>
            <p:ph type="body" idx="1"/>
          </p:nvPr>
        </p:nvSpPr>
        <p:spPr>
          <a:xfrm>
            <a:off x="381997" y="1985963"/>
            <a:ext cx="7556270" cy="4140201"/>
          </a:xfrm>
          <a:prstGeom prst="rect">
            <a:avLst/>
          </a:prstGeom>
        </p:spPr>
        <p:txBody>
          <a:bodyPr/>
          <a:lstStyle/>
          <a:p>
            <a:pPr lvl="0">
              <a:lnSpc>
                <a:spcPct val="80000"/>
              </a:lnSpc>
              <a:defRPr>
                <a:solidFill>
                  <a:srgbClr val="000000"/>
                </a:solidFill>
              </a:defRPr>
            </a:pPr>
            <a:r>
              <a:rPr sz="1500" dirty="0">
                <a:solidFill>
                  <a:srgbClr val="595959"/>
                </a:solidFill>
              </a:rPr>
              <a:t>Originates with research question or problem</a:t>
            </a:r>
          </a:p>
          <a:p>
            <a:pPr lvl="0">
              <a:lnSpc>
                <a:spcPct val="80000"/>
              </a:lnSpc>
              <a:defRPr>
                <a:solidFill>
                  <a:srgbClr val="000000"/>
                </a:solidFill>
              </a:defRPr>
            </a:pPr>
            <a:r>
              <a:rPr sz="1500" dirty="0">
                <a:solidFill>
                  <a:srgbClr val="595959"/>
                </a:solidFill>
              </a:rPr>
              <a:t>Definition of clear goal</a:t>
            </a:r>
          </a:p>
          <a:p>
            <a:pPr lvl="0">
              <a:lnSpc>
                <a:spcPct val="80000"/>
              </a:lnSpc>
              <a:defRPr>
                <a:solidFill>
                  <a:srgbClr val="000000"/>
                </a:solidFill>
              </a:defRPr>
            </a:pPr>
            <a:r>
              <a:rPr sz="1500" dirty="0">
                <a:solidFill>
                  <a:srgbClr val="595959"/>
                </a:solidFill>
              </a:rPr>
              <a:t>Follows a specific plan or procedures</a:t>
            </a:r>
          </a:p>
          <a:p>
            <a:pPr lvl="0">
              <a:lnSpc>
                <a:spcPct val="80000"/>
              </a:lnSpc>
              <a:defRPr>
                <a:solidFill>
                  <a:srgbClr val="000000"/>
                </a:solidFill>
              </a:defRPr>
            </a:pPr>
            <a:r>
              <a:rPr sz="1500" dirty="0">
                <a:solidFill>
                  <a:srgbClr val="595959"/>
                </a:solidFill>
              </a:rPr>
              <a:t>Divide down main research questions into sub questions</a:t>
            </a:r>
          </a:p>
          <a:p>
            <a:pPr lvl="1">
              <a:lnSpc>
                <a:spcPct val="80000"/>
              </a:lnSpc>
              <a:spcBef>
                <a:spcPts val="600"/>
              </a:spcBef>
              <a:buClr>
                <a:srgbClr val="95B3D7"/>
              </a:buClr>
              <a:defRPr>
                <a:solidFill>
                  <a:srgbClr val="000000"/>
                </a:solidFill>
              </a:defRPr>
            </a:pPr>
            <a:r>
              <a:rPr sz="1500" dirty="0">
                <a:solidFill>
                  <a:srgbClr val="595959"/>
                </a:solidFill>
              </a:rPr>
              <a:t>Guided by a problem, question, hypothesis</a:t>
            </a:r>
          </a:p>
          <a:p>
            <a:pPr lvl="0">
              <a:lnSpc>
                <a:spcPct val="80000"/>
              </a:lnSpc>
              <a:defRPr>
                <a:solidFill>
                  <a:srgbClr val="000000"/>
                </a:solidFill>
              </a:defRPr>
            </a:pPr>
            <a:r>
              <a:rPr sz="1500" dirty="0">
                <a:solidFill>
                  <a:srgbClr val="595959"/>
                </a:solidFill>
              </a:rPr>
              <a:t>Accepts certain critical assumptions</a:t>
            </a:r>
          </a:p>
          <a:p>
            <a:pPr lvl="0">
              <a:lnSpc>
                <a:spcPct val="80000"/>
              </a:lnSpc>
              <a:defRPr>
                <a:solidFill>
                  <a:srgbClr val="000000"/>
                </a:solidFill>
              </a:defRPr>
            </a:pPr>
            <a:r>
              <a:rPr sz="1500" dirty="0">
                <a:solidFill>
                  <a:srgbClr val="595959"/>
                </a:solidFill>
              </a:rPr>
              <a:t>Requires data</a:t>
            </a:r>
          </a:p>
          <a:p>
            <a:pPr lvl="1">
              <a:lnSpc>
                <a:spcPct val="80000"/>
              </a:lnSpc>
              <a:spcBef>
                <a:spcPts val="600"/>
              </a:spcBef>
              <a:buClr>
                <a:srgbClr val="95B3D7"/>
              </a:buClr>
              <a:defRPr>
                <a:solidFill>
                  <a:srgbClr val="000000"/>
                </a:solidFill>
              </a:defRPr>
            </a:pPr>
            <a:r>
              <a:rPr sz="1500" dirty="0">
                <a:solidFill>
                  <a:srgbClr val="595959"/>
                </a:solidFill>
              </a:rPr>
              <a:t>Collection</a:t>
            </a:r>
          </a:p>
          <a:p>
            <a:pPr lvl="1">
              <a:lnSpc>
                <a:spcPct val="80000"/>
              </a:lnSpc>
              <a:spcBef>
                <a:spcPts val="600"/>
              </a:spcBef>
              <a:buClr>
                <a:srgbClr val="95B3D7"/>
              </a:buClr>
              <a:defRPr>
                <a:solidFill>
                  <a:srgbClr val="000000"/>
                </a:solidFill>
              </a:defRPr>
            </a:pPr>
            <a:r>
              <a:rPr sz="1500" dirty="0">
                <a:solidFill>
                  <a:srgbClr val="595959"/>
                </a:solidFill>
              </a:rPr>
              <a:t>Compilation</a:t>
            </a:r>
          </a:p>
          <a:p>
            <a:pPr lvl="1">
              <a:lnSpc>
                <a:spcPct val="80000"/>
              </a:lnSpc>
              <a:spcBef>
                <a:spcPts val="600"/>
              </a:spcBef>
              <a:buClr>
                <a:srgbClr val="95B3D7"/>
              </a:buClr>
              <a:defRPr>
                <a:solidFill>
                  <a:srgbClr val="000000"/>
                </a:solidFill>
              </a:defRPr>
            </a:pPr>
            <a:r>
              <a:rPr sz="1500" dirty="0">
                <a:solidFill>
                  <a:srgbClr val="595959"/>
                </a:solidFill>
              </a:rPr>
              <a:t>Interpretation</a:t>
            </a:r>
          </a:p>
          <a:p>
            <a:pPr lvl="0">
              <a:lnSpc>
                <a:spcPct val="80000"/>
              </a:lnSpc>
              <a:defRPr>
                <a:solidFill>
                  <a:srgbClr val="000000"/>
                </a:solidFill>
              </a:defRPr>
            </a:pPr>
            <a:r>
              <a:rPr sz="1500" dirty="0">
                <a:solidFill>
                  <a:srgbClr val="595959"/>
                </a:solidFill>
              </a:rPr>
              <a:t>Cyclical (feedback inclusion in previous process)</a:t>
            </a:r>
          </a:p>
        </p:txBody>
      </p:sp>
      <p:sp>
        <p:nvSpPr>
          <p:cNvPr id="163" name="Shape 163"/>
          <p:cNvSpPr/>
          <p:nvPr/>
        </p:nvSpPr>
        <p:spPr>
          <a:xfrm>
            <a:off x="6795247" y="6477877"/>
            <a:ext cx="2133601" cy="256541"/>
          </a:xfrm>
          <a:prstGeom prst="rect">
            <a:avLst/>
          </a:prstGeom>
          <a:ln w="12700">
            <a:miter lim="400000"/>
          </a:ln>
        </p:spPr>
        <p:txBody>
          <a:bodyPr lIns="0" tIns="0" rIns="0" bIns="0" anchor="ctr">
            <a:spAutoFit/>
          </a:bodyPr>
          <a:lstStyle/>
          <a:p>
            <a:pPr lvl="0" algn="r">
              <a:defRPr sz="1100">
                <a:solidFill>
                  <a:srgbClr val="595959"/>
                </a:solidFill>
              </a:defRPr>
            </a:pPr>
            <a:endParaRPr/>
          </a:p>
        </p:txBody>
      </p:sp>
      <p:sp>
        <p:nvSpPr>
          <p:cNvPr id="164" name="Shape 164"/>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6</a:t>
            </a:fld>
            <a:endParaRPr sz="1400">
              <a:solidFill>
                <a:srgbClr val="FFFFFF"/>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188" name="Shape 188"/>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Research Process</a:t>
            </a:r>
          </a:p>
        </p:txBody>
      </p:sp>
      <p:sp>
        <p:nvSpPr>
          <p:cNvPr id="189" name="Shape 189"/>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7</a:t>
            </a:fld>
            <a:endParaRPr sz="1400">
              <a:solidFill>
                <a:srgbClr val="FFFFFF"/>
              </a:solidFill>
            </a:endParaRPr>
          </a:p>
        </p:txBody>
      </p:sp>
      <p:grpSp>
        <p:nvGrpSpPr>
          <p:cNvPr id="214" name="Group 214"/>
          <p:cNvGrpSpPr/>
          <p:nvPr/>
        </p:nvGrpSpPr>
        <p:grpSpPr>
          <a:xfrm>
            <a:off x="1676400" y="1769828"/>
            <a:ext cx="6019802" cy="4249974"/>
            <a:chOff x="0" y="0"/>
            <a:chExt cx="4099090" cy="4253680"/>
          </a:xfrm>
        </p:grpSpPr>
        <p:grpSp>
          <p:nvGrpSpPr>
            <p:cNvPr id="192" name="Group 192"/>
            <p:cNvGrpSpPr/>
            <p:nvPr/>
          </p:nvGrpSpPr>
          <p:grpSpPr>
            <a:xfrm>
              <a:off x="1522228" y="0"/>
              <a:ext cx="1054633" cy="738243"/>
              <a:chOff x="0" y="0"/>
              <a:chExt cx="1054631" cy="738242"/>
            </a:xfrm>
          </p:grpSpPr>
          <p:sp>
            <p:nvSpPr>
              <p:cNvPr id="190" name="Shape 190"/>
              <p:cNvSpPr/>
              <p:nvPr/>
            </p:nvSpPr>
            <p:spPr>
              <a:xfrm>
                <a:off x="0" y="0"/>
                <a:ext cx="1054631" cy="738242"/>
              </a:xfrm>
              <a:prstGeom prst="roundRect">
                <a:avLst>
                  <a:gd name="adj" fmla="val 20000"/>
                </a:avLst>
              </a:prstGeom>
              <a:gradFill flip="none" rotWithShape="1">
                <a:gsLst>
                  <a:gs pos="0">
                    <a:srgbClr val="22538F"/>
                  </a:gs>
                  <a:gs pos="100000">
                    <a:srgbClr val="85ACEE"/>
                  </a:gs>
                </a:gsLst>
                <a:lin ang="5400000" scaled="0"/>
              </a:gradFill>
              <a:ln w="12700" cap="flat">
                <a:noFill/>
                <a:miter lim="400000"/>
                <a:tailEnd type="triangle" w="med" len="med"/>
              </a:ln>
              <a:effectLst>
                <a:outerShdw blurRad="63500" dist="25400" dir="5400000" rotWithShape="0">
                  <a:srgbClr val="808080">
                    <a:alpha val="75000"/>
                  </a:srgbClr>
                </a:outerShdw>
              </a:effectLst>
            </p:spPr>
            <p:txBody>
              <a:bodyPr wrap="square" lIns="0" tIns="0" rIns="0" bIns="0" numCol="1" anchor="ctr">
                <a:noAutofit/>
              </a:bodyPr>
              <a:lstStyle/>
              <a:p>
                <a:pPr lvl="0" algn="ctr" defTabSz="914400">
                  <a:defRPr sz="1400">
                    <a:solidFill>
                      <a:srgbClr val="FFFFFF"/>
                    </a:solidFill>
                  </a:defRPr>
                </a:pPr>
                <a:endParaRPr/>
              </a:p>
            </p:txBody>
          </p:sp>
          <p:sp>
            <p:nvSpPr>
              <p:cNvPr id="191" name="Shape 191"/>
              <p:cNvSpPr/>
              <p:nvPr/>
            </p:nvSpPr>
            <p:spPr>
              <a:xfrm>
                <a:off x="43235" y="153489"/>
                <a:ext cx="968161" cy="4312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914400">
                  <a:defRPr sz="1400">
                    <a:solidFill>
                      <a:srgbClr val="FFFFFF"/>
                    </a:solidFill>
                  </a:defRPr>
                </a:lvl1pPr>
              </a:lstStyle>
              <a:p>
                <a:pPr lvl="0">
                  <a:defRPr sz="1800">
                    <a:solidFill>
                      <a:srgbClr val="000000"/>
                    </a:solidFill>
                  </a:defRPr>
                </a:pPr>
                <a:r>
                  <a:rPr sz="1400">
                    <a:solidFill>
                      <a:srgbClr val="FFFFFF"/>
                    </a:solidFill>
                  </a:rPr>
                  <a:t>Identify research problem</a:t>
                </a:r>
              </a:p>
            </p:txBody>
          </p:sp>
        </p:grpSp>
        <p:sp>
          <p:nvSpPr>
            <p:cNvPr id="193" name="Shape 193"/>
            <p:cNvSpPr/>
            <p:nvPr/>
          </p:nvSpPr>
          <p:spPr>
            <a:xfrm>
              <a:off x="2695180" y="492161"/>
              <a:ext cx="499811" cy="3015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878" y="5152"/>
                    <a:pt x="15178" y="12449"/>
                    <a:pt x="21600" y="21600"/>
                  </a:cubicBezTo>
                </a:path>
              </a:pathLst>
            </a:custGeom>
            <a:noFill/>
            <a:ln w="12700" cap="flat">
              <a:solidFill>
                <a:srgbClr val="4A7EBB"/>
              </a:solidFill>
              <a:prstDash val="solid"/>
              <a:bevel/>
              <a:tailEnd type="triangle" w="med" len="med"/>
            </a:ln>
            <a:effectLst/>
          </p:spPr>
          <p:txBody>
            <a:bodyPr wrap="square" lIns="0" tIns="0" rIns="0" bIns="0" numCol="1" anchor="ctr">
              <a:noAutofit/>
            </a:bodyPr>
            <a:lstStyle/>
            <a:p>
              <a:pPr lvl="0" algn="ctr"/>
              <a:endParaRPr/>
            </a:p>
          </p:txBody>
        </p:sp>
        <p:grpSp>
          <p:nvGrpSpPr>
            <p:cNvPr id="196" name="Group 196"/>
            <p:cNvGrpSpPr/>
            <p:nvPr/>
          </p:nvGrpSpPr>
          <p:grpSpPr>
            <a:xfrm>
              <a:off x="3044457" y="878859"/>
              <a:ext cx="1054633" cy="738243"/>
              <a:chOff x="0" y="0"/>
              <a:chExt cx="1054631" cy="738242"/>
            </a:xfrm>
          </p:grpSpPr>
          <p:sp>
            <p:nvSpPr>
              <p:cNvPr id="194" name="Shape 194"/>
              <p:cNvSpPr/>
              <p:nvPr/>
            </p:nvSpPr>
            <p:spPr>
              <a:xfrm>
                <a:off x="0" y="0"/>
                <a:ext cx="1054631" cy="738242"/>
              </a:xfrm>
              <a:prstGeom prst="roundRect">
                <a:avLst>
                  <a:gd name="adj" fmla="val 20000"/>
                </a:avLst>
              </a:prstGeom>
              <a:gradFill flip="none" rotWithShape="1">
                <a:gsLst>
                  <a:gs pos="0">
                    <a:srgbClr val="22538F"/>
                  </a:gs>
                  <a:gs pos="100000">
                    <a:srgbClr val="85ACEE"/>
                  </a:gs>
                </a:gsLst>
                <a:lin ang="5400000" scaled="0"/>
              </a:gradFill>
              <a:ln w="12700" cap="flat">
                <a:noFill/>
                <a:miter lim="400000"/>
                <a:tailEnd type="triangle" w="med" len="med"/>
              </a:ln>
              <a:effectLst>
                <a:outerShdw blurRad="63500" dist="25400" dir="5400000" rotWithShape="0">
                  <a:srgbClr val="808080">
                    <a:alpha val="75000"/>
                  </a:srgbClr>
                </a:outerShdw>
              </a:effectLst>
            </p:spPr>
            <p:txBody>
              <a:bodyPr wrap="square" lIns="0" tIns="0" rIns="0" bIns="0" numCol="1" anchor="ctr">
                <a:noAutofit/>
              </a:bodyPr>
              <a:lstStyle/>
              <a:p>
                <a:pPr lvl="0" algn="ctr" defTabSz="914400">
                  <a:defRPr sz="1400">
                    <a:solidFill>
                      <a:srgbClr val="FFFFFF"/>
                    </a:solidFill>
                  </a:defRPr>
                </a:pPr>
                <a:endParaRPr/>
              </a:p>
            </p:txBody>
          </p:sp>
          <p:sp>
            <p:nvSpPr>
              <p:cNvPr id="195" name="Shape 195"/>
              <p:cNvSpPr/>
              <p:nvPr/>
            </p:nvSpPr>
            <p:spPr>
              <a:xfrm>
                <a:off x="43235" y="153489"/>
                <a:ext cx="968161" cy="4312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914400">
                  <a:defRPr sz="1400">
                    <a:solidFill>
                      <a:srgbClr val="FFFFFF"/>
                    </a:solidFill>
                  </a:defRPr>
                </a:lvl1pPr>
              </a:lstStyle>
              <a:p>
                <a:pPr lvl="0">
                  <a:defRPr sz="1800">
                    <a:solidFill>
                      <a:srgbClr val="000000"/>
                    </a:solidFill>
                  </a:defRPr>
                </a:pPr>
                <a:r>
                  <a:rPr sz="1400">
                    <a:solidFill>
                      <a:srgbClr val="FFFFFF"/>
                    </a:solidFill>
                  </a:rPr>
                  <a:t>Review the literature</a:t>
                </a:r>
              </a:p>
            </p:txBody>
          </p:sp>
        </p:grpSp>
        <p:sp>
          <p:nvSpPr>
            <p:cNvPr id="197" name="Shape 197"/>
            <p:cNvSpPr/>
            <p:nvPr/>
          </p:nvSpPr>
          <p:spPr>
            <a:xfrm>
              <a:off x="3769992" y="1767483"/>
              <a:ext cx="37230" cy="718712"/>
            </a:xfrm>
            <a:custGeom>
              <a:avLst/>
              <a:gdLst/>
              <a:ahLst/>
              <a:cxnLst>
                <a:cxn ang="0">
                  <a:pos x="wd2" y="hd2"/>
                </a:cxn>
                <a:cxn ang="5400000">
                  <a:pos x="wd2" y="hd2"/>
                </a:cxn>
                <a:cxn ang="10800000">
                  <a:pos x="wd2" y="hd2"/>
                </a:cxn>
                <a:cxn ang="16200000">
                  <a:pos x="wd2" y="hd2"/>
                </a:cxn>
              </a:cxnLst>
              <a:rect l="0" t="0" r="r" b="b"/>
              <a:pathLst>
                <a:path w="16200" h="21600" extrusionOk="0">
                  <a:moveTo>
                    <a:pt x="0" y="0"/>
                  </a:moveTo>
                  <a:cubicBezTo>
                    <a:pt x="21600" y="7127"/>
                    <a:pt x="21600" y="14473"/>
                    <a:pt x="0" y="21600"/>
                  </a:cubicBezTo>
                </a:path>
              </a:pathLst>
            </a:custGeom>
            <a:noFill/>
            <a:ln w="12700" cap="flat">
              <a:solidFill>
                <a:srgbClr val="4A7EBB"/>
              </a:solidFill>
              <a:prstDash val="solid"/>
              <a:bevel/>
              <a:tailEnd type="triangle" w="med" len="med"/>
            </a:ln>
            <a:effectLst/>
          </p:spPr>
          <p:txBody>
            <a:bodyPr wrap="square" lIns="0" tIns="0" rIns="0" bIns="0" numCol="1" anchor="ctr">
              <a:noAutofit/>
            </a:bodyPr>
            <a:lstStyle/>
            <a:p>
              <a:pPr lvl="0" algn="ctr"/>
              <a:endParaRPr/>
            </a:p>
          </p:txBody>
        </p:sp>
        <p:grpSp>
          <p:nvGrpSpPr>
            <p:cNvPr id="200" name="Group 200"/>
            <p:cNvGrpSpPr/>
            <p:nvPr/>
          </p:nvGrpSpPr>
          <p:grpSpPr>
            <a:xfrm>
              <a:off x="3044457" y="2636577"/>
              <a:ext cx="1054633" cy="738244"/>
              <a:chOff x="0" y="82999"/>
              <a:chExt cx="1054631" cy="738242"/>
            </a:xfrm>
          </p:grpSpPr>
          <p:sp>
            <p:nvSpPr>
              <p:cNvPr id="198" name="Shape 198"/>
              <p:cNvSpPr/>
              <p:nvPr/>
            </p:nvSpPr>
            <p:spPr>
              <a:xfrm>
                <a:off x="0" y="82999"/>
                <a:ext cx="1054631" cy="738242"/>
              </a:xfrm>
              <a:prstGeom prst="roundRect">
                <a:avLst>
                  <a:gd name="adj" fmla="val 20000"/>
                </a:avLst>
              </a:prstGeom>
              <a:gradFill flip="none" rotWithShape="1">
                <a:gsLst>
                  <a:gs pos="0">
                    <a:srgbClr val="22538F"/>
                  </a:gs>
                  <a:gs pos="100000">
                    <a:srgbClr val="85ACEE"/>
                  </a:gs>
                </a:gsLst>
                <a:lin ang="5400000" scaled="0"/>
              </a:gradFill>
              <a:ln w="12700" cap="flat">
                <a:noFill/>
                <a:miter lim="400000"/>
                <a:tailEnd type="triangle" w="med" len="med"/>
              </a:ln>
              <a:effectLst>
                <a:outerShdw blurRad="63500" dist="25400" dir="5400000" rotWithShape="0">
                  <a:srgbClr val="808080">
                    <a:alpha val="75000"/>
                  </a:srgbClr>
                </a:outerShdw>
              </a:effectLst>
            </p:spPr>
            <p:txBody>
              <a:bodyPr wrap="square" lIns="0" tIns="0" rIns="0" bIns="0" numCol="1" anchor="ctr">
                <a:noAutofit/>
              </a:bodyPr>
              <a:lstStyle/>
              <a:p>
                <a:pPr lvl="0" algn="ctr" defTabSz="914400">
                  <a:defRPr sz="1400">
                    <a:solidFill>
                      <a:srgbClr val="FFFFFF"/>
                    </a:solidFill>
                  </a:defRPr>
                </a:pPr>
                <a:endParaRPr/>
              </a:p>
            </p:txBody>
          </p:sp>
          <p:sp>
            <p:nvSpPr>
              <p:cNvPr id="199" name="Shape 199"/>
              <p:cNvSpPr/>
              <p:nvPr/>
            </p:nvSpPr>
            <p:spPr>
              <a:xfrm>
                <a:off x="43235" y="128674"/>
                <a:ext cx="968161" cy="6468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914400">
                  <a:defRPr sz="1400">
                    <a:solidFill>
                      <a:srgbClr val="FFFFFF"/>
                    </a:solidFill>
                  </a:defRPr>
                </a:lvl1pPr>
              </a:lstStyle>
              <a:p>
                <a:pPr lvl="0">
                  <a:defRPr sz="1800">
                    <a:solidFill>
                      <a:srgbClr val="000000"/>
                    </a:solidFill>
                  </a:defRPr>
                </a:pPr>
                <a:r>
                  <a:rPr sz="1400" dirty="0">
                    <a:solidFill>
                      <a:srgbClr val="FFFFFF"/>
                    </a:solidFill>
                  </a:rPr>
                  <a:t>Specify a research purpose/goal</a:t>
                </a:r>
              </a:p>
            </p:txBody>
          </p:sp>
        </p:grpSp>
        <p:sp>
          <p:nvSpPr>
            <p:cNvPr id="201" name="Shape 201"/>
            <p:cNvSpPr/>
            <p:nvPr/>
          </p:nvSpPr>
          <p:spPr>
            <a:xfrm>
              <a:off x="2695180" y="3459938"/>
              <a:ext cx="499811" cy="3015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178" y="9151"/>
                    <a:pt x="7878" y="16448"/>
                    <a:pt x="0" y="21600"/>
                  </a:cubicBezTo>
                </a:path>
              </a:pathLst>
            </a:custGeom>
            <a:noFill/>
            <a:ln w="12700" cap="flat">
              <a:solidFill>
                <a:srgbClr val="4A7EBB"/>
              </a:solidFill>
              <a:prstDash val="solid"/>
              <a:bevel/>
              <a:tailEnd type="triangle" w="med" len="med"/>
            </a:ln>
            <a:effectLst/>
          </p:spPr>
          <p:txBody>
            <a:bodyPr wrap="square" lIns="0" tIns="0" rIns="0" bIns="0" numCol="1" anchor="ctr">
              <a:noAutofit/>
            </a:bodyPr>
            <a:lstStyle/>
            <a:p>
              <a:pPr lvl="0" algn="ctr"/>
              <a:endParaRPr/>
            </a:p>
          </p:txBody>
        </p:sp>
        <p:grpSp>
          <p:nvGrpSpPr>
            <p:cNvPr id="204" name="Group 204"/>
            <p:cNvGrpSpPr/>
            <p:nvPr/>
          </p:nvGrpSpPr>
          <p:grpSpPr>
            <a:xfrm>
              <a:off x="1522228" y="3515436"/>
              <a:ext cx="1054633" cy="738244"/>
              <a:chOff x="0" y="0"/>
              <a:chExt cx="1054631" cy="738242"/>
            </a:xfrm>
          </p:grpSpPr>
          <p:sp>
            <p:nvSpPr>
              <p:cNvPr id="202" name="Shape 202"/>
              <p:cNvSpPr/>
              <p:nvPr/>
            </p:nvSpPr>
            <p:spPr>
              <a:xfrm>
                <a:off x="0" y="0"/>
                <a:ext cx="1054631" cy="738242"/>
              </a:xfrm>
              <a:prstGeom prst="roundRect">
                <a:avLst>
                  <a:gd name="adj" fmla="val 20000"/>
                </a:avLst>
              </a:prstGeom>
              <a:gradFill flip="none" rotWithShape="1">
                <a:gsLst>
                  <a:gs pos="0">
                    <a:srgbClr val="22538F"/>
                  </a:gs>
                  <a:gs pos="100000">
                    <a:srgbClr val="85ACEE"/>
                  </a:gs>
                </a:gsLst>
                <a:lin ang="5400000" scaled="0"/>
              </a:gradFill>
              <a:ln w="12700" cap="flat">
                <a:noFill/>
                <a:miter lim="400000"/>
                <a:tailEnd type="triangle" w="med" len="med"/>
              </a:ln>
              <a:effectLst>
                <a:outerShdw blurRad="63500" dist="25400" dir="5400000" rotWithShape="0">
                  <a:srgbClr val="808080">
                    <a:alpha val="75000"/>
                  </a:srgbClr>
                </a:outerShdw>
              </a:effectLst>
            </p:spPr>
            <p:txBody>
              <a:bodyPr wrap="square" lIns="0" tIns="0" rIns="0" bIns="0" numCol="1" anchor="ctr">
                <a:noAutofit/>
              </a:bodyPr>
              <a:lstStyle/>
              <a:p>
                <a:pPr lvl="0" algn="ctr" defTabSz="914400">
                  <a:defRPr sz="1400">
                    <a:solidFill>
                      <a:srgbClr val="FFFFFF"/>
                    </a:solidFill>
                  </a:defRPr>
                </a:pPr>
                <a:endParaRPr/>
              </a:p>
            </p:txBody>
          </p:sp>
          <p:sp>
            <p:nvSpPr>
              <p:cNvPr id="203" name="Shape 203"/>
              <p:cNvSpPr/>
              <p:nvPr/>
            </p:nvSpPr>
            <p:spPr>
              <a:xfrm>
                <a:off x="43235" y="261305"/>
                <a:ext cx="968161" cy="2156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914400">
                  <a:defRPr sz="1400">
                    <a:solidFill>
                      <a:srgbClr val="FFFFFF"/>
                    </a:solidFill>
                  </a:defRPr>
                </a:lvl1pPr>
              </a:lstStyle>
              <a:p>
                <a:pPr lvl="0">
                  <a:defRPr sz="1800">
                    <a:solidFill>
                      <a:srgbClr val="000000"/>
                    </a:solidFill>
                  </a:defRPr>
                </a:pPr>
                <a:r>
                  <a:rPr sz="1400">
                    <a:solidFill>
                      <a:srgbClr val="FFFFFF"/>
                    </a:solidFill>
                  </a:rPr>
                  <a:t>Collect data</a:t>
                </a:r>
              </a:p>
            </p:txBody>
          </p:sp>
        </p:grpSp>
        <p:sp>
          <p:nvSpPr>
            <p:cNvPr id="205" name="Shape 205"/>
            <p:cNvSpPr/>
            <p:nvPr/>
          </p:nvSpPr>
          <p:spPr>
            <a:xfrm>
              <a:off x="904097" y="3459938"/>
              <a:ext cx="499812" cy="3015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722" y="16448"/>
                    <a:pt x="6422" y="9151"/>
                    <a:pt x="0" y="0"/>
                  </a:cubicBezTo>
                </a:path>
              </a:pathLst>
            </a:custGeom>
            <a:noFill/>
            <a:ln w="12700" cap="flat">
              <a:solidFill>
                <a:srgbClr val="4A7EBB"/>
              </a:solidFill>
              <a:prstDash val="solid"/>
              <a:bevel/>
              <a:tailEnd type="triangle" w="med" len="med"/>
            </a:ln>
            <a:effectLst/>
          </p:spPr>
          <p:txBody>
            <a:bodyPr wrap="square" lIns="0" tIns="0" rIns="0" bIns="0" numCol="1" anchor="ctr">
              <a:noAutofit/>
            </a:bodyPr>
            <a:lstStyle/>
            <a:p>
              <a:pPr lvl="0" algn="ctr"/>
              <a:endParaRPr/>
            </a:p>
          </p:txBody>
        </p:sp>
        <p:grpSp>
          <p:nvGrpSpPr>
            <p:cNvPr id="208" name="Group 208"/>
            <p:cNvGrpSpPr/>
            <p:nvPr/>
          </p:nvGrpSpPr>
          <p:grpSpPr>
            <a:xfrm>
              <a:off x="0" y="2264255"/>
              <a:ext cx="1233402" cy="1295164"/>
              <a:chOff x="0" y="0"/>
              <a:chExt cx="1233401" cy="1295162"/>
            </a:xfrm>
          </p:grpSpPr>
          <p:sp>
            <p:nvSpPr>
              <p:cNvPr id="206" name="Shape 206"/>
              <p:cNvSpPr/>
              <p:nvPr/>
            </p:nvSpPr>
            <p:spPr>
              <a:xfrm>
                <a:off x="0" y="215890"/>
                <a:ext cx="1233402" cy="863382"/>
              </a:xfrm>
              <a:prstGeom prst="roundRect">
                <a:avLst>
                  <a:gd name="adj" fmla="val 20000"/>
                </a:avLst>
              </a:prstGeom>
              <a:gradFill flip="none" rotWithShape="1">
                <a:gsLst>
                  <a:gs pos="0">
                    <a:srgbClr val="22538F"/>
                  </a:gs>
                  <a:gs pos="100000">
                    <a:srgbClr val="85ACEE"/>
                  </a:gs>
                </a:gsLst>
                <a:lin ang="5400000" scaled="0"/>
              </a:gradFill>
              <a:ln w="12700" cap="flat">
                <a:noFill/>
                <a:miter lim="400000"/>
                <a:tailEnd type="triangle" w="med" len="med"/>
              </a:ln>
              <a:effectLst>
                <a:outerShdw blurRad="63500" dist="25400" dir="5400000" rotWithShape="0">
                  <a:srgbClr val="808080">
                    <a:alpha val="75000"/>
                  </a:srgbClr>
                </a:outerShdw>
              </a:effectLst>
            </p:spPr>
            <p:txBody>
              <a:bodyPr wrap="square" lIns="0" tIns="0" rIns="0" bIns="0" numCol="1" anchor="ctr">
                <a:noAutofit/>
              </a:bodyPr>
              <a:lstStyle/>
              <a:p>
                <a:pPr lvl="0" algn="ctr" defTabSz="914400">
                  <a:defRPr sz="1400">
                    <a:solidFill>
                      <a:srgbClr val="FFFFFF"/>
                    </a:solidFill>
                  </a:defRPr>
                </a:pPr>
                <a:endParaRPr/>
              </a:p>
            </p:txBody>
          </p:sp>
          <p:sp>
            <p:nvSpPr>
              <p:cNvPr id="207" name="Shape 207"/>
              <p:cNvSpPr/>
              <p:nvPr/>
            </p:nvSpPr>
            <p:spPr>
              <a:xfrm>
                <a:off x="50563" y="0"/>
                <a:ext cx="1132275" cy="12951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defTabSz="914400">
                  <a:defRPr sz="1400">
                    <a:solidFill>
                      <a:srgbClr val="FFFFFF"/>
                    </a:solidFill>
                  </a:defRPr>
                </a:lvl1pPr>
              </a:lstStyle>
              <a:p>
                <a:pPr lvl="0">
                  <a:defRPr sz="1800">
                    <a:solidFill>
                      <a:srgbClr val="000000"/>
                    </a:solidFill>
                  </a:defRPr>
                </a:pPr>
                <a:r>
                  <a:rPr sz="1400">
                    <a:solidFill>
                      <a:srgbClr val="FFFFFF"/>
                    </a:solidFill>
                  </a:rPr>
                  <a:t>Analyze, compile and interpret data </a:t>
                </a:r>
              </a:p>
            </p:txBody>
          </p:sp>
        </p:grpSp>
        <p:sp>
          <p:nvSpPr>
            <p:cNvPr id="209" name="Shape 209"/>
            <p:cNvSpPr/>
            <p:nvPr/>
          </p:nvSpPr>
          <p:spPr>
            <a:xfrm>
              <a:off x="291866" y="1767483"/>
              <a:ext cx="37230" cy="718712"/>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73"/>
                    <a:pt x="-5400" y="7127"/>
                    <a:pt x="16200" y="0"/>
                  </a:cubicBezTo>
                </a:path>
              </a:pathLst>
            </a:custGeom>
            <a:noFill/>
            <a:ln w="12700" cap="flat">
              <a:solidFill>
                <a:srgbClr val="4A7EBB"/>
              </a:solidFill>
              <a:prstDash val="solid"/>
              <a:bevel/>
              <a:tailEnd type="triangle" w="med" len="med"/>
            </a:ln>
            <a:effectLst/>
          </p:spPr>
          <p:txBody>
            <a:bodyPr wrap="square" lIns="0" tIns="0" rIns="0" bIns="0" numCol="1" anchor="ctr">
              <a:noAutofit/>
            </a:bodyPr>
            <a:lstStyle/>
            <a:p>
              <a:pPr lvl="0" algn="ctr"/>
              <a:endParaRPr/>
            </a:p>
          </p:txBody>
        </p:sp>
        <p:grpSp>
          <p:nvGrpSpPr>
            <p:cNvPr id="212" name="Group 212"/>
            <p:cNvGrpSpPr/>
            <p:nvPr/>
          </p:nvGrpSpPr>
          <p:grpSpPr>
            <a:xfrm>
              <a:off x="0" y="878859"/>
              <a:ext cx="1054632" cy="738243"/>
              <a:chOff x="0" y="0"/>
              <a:chExt cx="1054631" cy="738242"/>
            </a:xfrm>
          </p:grpSpPr>
          <p:sp>
            <p:nvSpPr>
              <p:cNvPr id="210" name="Shape 210"/>
              <p:cNvSpPr/>
              <p:nvPr/>
            </p:nvSpPr>
            <p:spPr>
              <a:xfrm>
                <a:off x="0" y="0"/>
                <a:ext cx="1054631" cy="738242"/>
              </a:xfrm>
              <a:prstGeom prst="roundRect">
                <a:avLst>
                  <a:gd name="adj" fmla="val 20000"/>
                </a:avLst>
              </a:prstGeom>
              <a:gradFill flip="none" rotWithShape="1">
                <a:gsLst>
                  <a:gs pos="0">
                    <a:srgbClr val="22538F"/>
                  </a:gs>
                  <a:gs pos="100000">
                    <a:srgbClr val="85ACEE"/>
                  </a:gs>
                </a:gsLst>
                <a:lin ang="5400000" scaled="0"/>
              </a:gradFill>
              <a:ln w="12700" cap="flat">
                <a:noFill/>
                <a:miter lim="400000"/>
                <a:tailEnd type="triangle" w="med" len="med"/>
              </a:ln>
              <a:effectLst>
                <a:outerShdw blurRad="63500" dist="25400" dir="5400000" rotWithShape="0">
                  <a:srgbClr val="808080">
                    <a:alpha val="75000"/>
                  </a:srgbClr>
                </a:outerShdw>
              </a:effectLst>
            </p:spPr>
            <p:txBody>
              <a:bodyPr wrap="square" lIns="0" tIns="0" rIns="0" bIns="0" numCol="1" anchor="ctr">
                <a:noAutofit/>
              </a:bodyPr>
              <a:lstStyle/>
              <a:p>
                <a:pPr lvl="0" algn="ctr" defTabSz="914400">
                  <a:defRPr sz="1400">
                    <a:solidFill>
                      <a:srgbClr val="FFFFFF"/>
                    </a:solidFill>
                  </a:defRPr>
                </a:pPr>
                <a:endParaRPr/>
              </a:p>
            </p:txBody>
          </p:sp>
          <p:sp>
            <p:nvSpPr>
              <p:cNvPr id="211" name="Shape 211"/>
              <p:cNvSpPr/>
              <p:nvPr/>
            </p:nvSpPr>
            <p:spPr>
              <a:xfrm>
                <a:off x="43235" y="153489"/>
                <a:ext cx="968161" cy="4312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914400">
                  <a:defRPr sz="1400">
                    <a:solidFill>
                      <a:srgbClr val="FFFFFF"/>
                    </a:solidFill>
                  </a:defRPr>
                </a:lvl1pPr>
              </a:lstStyle>
              <a:p>
                <a:pPr lvl="0">
                  <a:defRPr sz="1800">
                    <a:solidFill>
                      <a:srgbClr val="000000"/>
                    </a:solidFill>
                  </a:defRPr>
                </a:pPr>
                <a:r>
                  <a:rPr sz="1400">
                    <a:solidFill>
                      <a:srgbClr val="FFFFFF"/>
                    </a:solidFill>
                  </a:rPr>
                  <a:t>Evaluate data and write up</a:t>
                </a:r>
              </a:p>
            </p:txBody>
          </p:sp>
        </p:grpSp>
        <p:sp>
          <p:nvSpPr>
            <p:cNvPr id="213" name="Shape 213"/>
            <p:cNvSpPr/>
            <p:nvPr/>
          </p:nvSpPr>
          <p:spPr>
            <a:xfrm>
              <a:off x="904097" y="492161"/>
              <a:ext cx="499812" cy="3015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422" y="12449"/>
                    <a:pt x="13722" y="5152"/>
                    <a:pt x="21600" y="0"/>
                  </a:cubicBezTo>
                </a:path>
              </a:pathLst>
            </a:custGeom>
            <a:noFill/>
            <a:ln w="12700" cap="flat">
              <a:solidFill>
                <a:srgbClr val="4A7EBB"/>
              </a:solidFill>
              <a:prstDash val="solid"/>
              <a:bevel/>
              <a:tailEnd type="triangle" w="med" len="med"/>
            </a:ln>
            <a:effectLst/>
          </p:spPr>
          <p:txBody>
            <a:bodyPr wrap="square" lIns="0" tIns="0" rIns="0" bIns="0" numCol="1" anchor="ctr">
              <a:noAutofit/>
            </a:bodyPr>
            <a:lstStyle/>
            <a:p>
              <a:pPr lvl="0" algn="ct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17" name="Shape 217"/>
          <p:cNvSpPr>
            <a:spLocks noGrp="1"/>
          </p:cNvSpPr>
          <p:nvPr>
            <p:ph type="title"/>
          </p:nvPr>
        </p:nvSpPr>
        <p:spPr>
          <a:xfrm>
            <a:off x="498473" y="484093"/>
            <a:ext cx="7556315" cy="1116107"/>
          </a:xfrm>
          <a:prstGeom prst="rect">
            <a:avLst/>
          </a:prstGeom>
        </p:spPr>
        <p:txBody>
          <a:bodyPr lIns="0" tIns="0" rIns="0" bIns="0">
            <a:normAutofit/>
          </a:bodyPr>
          <a:lstStyle/>
          <a:p>
            <a:pPr lvl="0">
              <a:defRPr sz="1800">
                <a:solidFill>
                  <a:srgbClr val="000000"/>
                </a:solidFill>
              </a:defRPr>
            </a:pPr>
            <a:r>
              <a:rPr sz="3600">
                <a:solidFill>
                  <a:srgbClr val="4F81BD"/>
                </a:solidFill>
              </a:rPr>
              <a:t>Research problem</a:t>
            </a:r>
          </a:p>
        </p:txBody>
      </p:sp>
      <p:sp>
        <p:nvSpPr>
          <p:cNvPr id="218" name="Shape 218"/>
          <p:cNvSpPr>
            <a:spLocks noGrp="1"/>
          </p:cNvSpPr>
          <p:nvPr>
            <p:ph type="body" idx="1"/>
          </p:nvPr>
        </p:nvSpPr>
        <p:spPr>
          <a:xfrm>
            <a:off x="498473" y="1981200"/>
            <a:ext cx="7556315" cy="4144963"/>
          </a:xfrm>
          <a:prstGeom prst="rect">
            <a:avLst/>
          </a:prstGeom>
        </p:spPr>
        <p:txBody>
          <a:bodyPr/>
          <a:lstStyle/>
          <a:p>
            <a:pPr lvl="0">
              <a:defRPr sz="1800">
                <a:solidFill>
                  <a:srgbClr val="000000"/>
                </a:solidFill>
              </a:defRPr>
            </a:pPr>
            <a:r>
              <a:rPr sz="2000">
                <a:solidFill>
                  <a:srgbClr val="595959"/>
                </a:solidFill>
              </a:rPr>
              <a:t>Research begins with a question in the mind of researcher</a:t>
            </a:r>
          </a:p>
          <a:p>
            <a:pPr marL="457200" lvl="1" indent="-228600">
              <a:spcBef>
                <a:spcPts val="600"/>
              </a:spcBef>
              <a:buClr>
                <a:srgbClr val="95B3D7"/>
              </a:buClr>
              <a:defRPr sz="1800">
                <a:solidFill>
                  <a:srgbClr val="000000"/>
                </a:solidFill>
              </a:defRPr>
            </a:pPr>
            <a:r>
              <a:rPr>
                <a:solidFill>
                  <a:srgbClr val="595959"/>
                </a:solidFill>
              </a:rPr>
              <a:t> should not be earth-shaking</a:t>
            </a:r>
          </a:p>
          <a:p>
            <a:pPr lvl="0">
              <a:defRPr sz="1800">
                <a:solidFill>
                  <a:srgbClr val="000000"/>
                </a:solidFill>
              </a:defRPr>
            </a:pPr>
            <a:r>
              <a:rPr sz="2000">
                <a:solidFill>
                  <a:srgbClr val="595959"/>
                </a:solidFill>
              </a:rPr>
              <a:t>Most of the times, the hardest part of the research </a:t>
            </a:r>
          </a:p>
          <a:p>
            <a:pPr lvl="0">
              <a:defRPr sz="1800">
                <a:solidFill>
                  <a:srgbClr val="000000"/>
                </a:solidFill>
              </a:defRPr>
            </a:pPr>
            <a:r>
              <a:rPr sz="2000">
                <a:solidFill>
                  <a:srgbClr val="595959"/>
                </a:solidFill>
              </a:rPr>
              <a:t>Good research work should</a:t>
            </a:r>
          </a:p>
          <a:p>
            <a:pPr marL="457200" lvl="1" indent="-228600">
              <a:spcBef>
                <a:spcPts val="600"/>
              </a:spcBef>
              <a:buClr>
                <a:srgbClr val="95B3D7"/>
              </a:buClr>
              <a:defRPr sz="1800">
                <a:solidFill>
                  <a:srgbClr val="000000"/>
                </a:solidFill>
              </a:defRPr>
            </a:pPr>
            <a:r>
              <a:rPr>
                <a:solidFill>
                  <a:srgbClr val="595959"/>
                </a:solidFill>
              </a:rPr>
              <a:t>Answer an important question</a:t>
            </a:r>
          </a:p>
          <a:p>
            <a:pPr marL="457200" lvl="1" indent="-228600">
              <a:spcBef>
                <a:spcPts val="600"/>
              </a:spcBef>
              <a:buClr>
                <a:srgbClr val="95B3D7"/>
              </a:buClr>
              <a:defRPr sz="1800">
                <a:solidFill>
                  <a:srgbClr val="000000"/>
                </a:solidFill>
              </a:defRPr>
            </a:pPr>
            <a:r>
              <a:rPr>
                <a:solidFill>
                  <a:srgbClr val="595959"/>
                </a:solidFill>
              </a:rPr>
              <a:t>Advance knowledge</a:t>
            </a:r>
          </a:p>
        </p:txBody>
      </p:sp>
      <p:sp>
        <p:nvSpPr>
          <p:cNvPr id="219" name="Shape 219"/>
          <p:cNvSpPr/>
          <p:nvPr/>
        </p:nvSpPr>
        <p:spPr>
          <a:xfrm>
            <a:off x="6795247" y="6477877"/>
            <a:ext cx="2133601" cy="256541"/>
          </a:xfrm>
          <a:prstGeom prst="rect">
            <a:avLst/>
          </a:prstGeom>
          <a:ln w="12700">
            <a:miter lim="400000"/>
          </a:ln>
        </p:spPr>
        <p:txBody>
          <a:bodyPr lIns="0" tIns="0" rIns="0" bIns="0" anchor="ctr">
            <a:spAutoFit/>
          </a:bodyPr>
          <a:lstStyle/>
          <a:p>
            <a:pPr lvl="0" algn="r">
              <a:defRPr sz="1100">
                <a:solidFill>
                  <a:srgbClr val="595959"/>
                </a:solidFill>
              </a:defRPr>
            </a:pPr>
            <a:endParaRPr/>
          </a:p>
        </p:txBody>
      </p:sp>
      <p:sp>
        <p:nvSpPr>
          <p:cNvPr id="220" name="Shape 220"/>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8</a:t>
            </a:fld>
            <a:endParaRPr sz="1400">
              <a:solidFill>
                <a:srgbClr val="FFFFFF"/>
              </a:solidFill>
            </a:endParaRPr>
          </a:p>
        </p:txBody>
      </p:sp>
      <p:pic>
        <p:nvPicPr>
          <p:cNvPr id="221" name="image3.png"/>
          <p:cNvPicPr/>
          <p:nvPr/>
        </p:nvPicPr>
        <p:blipFill>
          <a:blip r:embed="rId2">
            <a:extLst/>
          </a:blip>
          <a:stretch>
            <a:fillRect/>
          </a:stretch>
        </p:blipFill>
        <p:spPr>
          <a:xfrm>
            <a:off x="5261823" y="3406475"/>
            <a:ext cx="3178916" cy="2602097"/>
          </a:xfrm>
          <a:prstGeom prst="rect">
            <a:avLst/>
          </a:prstGeom>
          <a:ln w="12700">
            <a:miter lim="400000"/>
          </a:ln>
        </p:spPr>
      </p:pic>
    </p:spTree>
    <p:extLst>
      <p:ext uri="{BB962C8B-B14F-4D97-AF65-F5344CB8AC3E}">
        <p14:creationId xmlns:p14="http://schemas.microsoft.com/office/powerpoint/2010/main" val="41852643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201705" y="6477877"/>
            <a:ext cx="6122896" cy="256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100">
                <a:solidFill>
                  <a:srgbClr val="595959"/>
                </a:solidFill>
              </a:defRPr>
            </a:lvl1pPr>
          </a:lstStyle>
          <a:p>
            <a:pPr lvl="0">
              <a:defRPr sz="1800">
                <a:solidFill>
                  <a:srgbClr val="000000"/>
                </a:solidFill>
              </a:defRPr>
            </a:pPr>
            <a:r>
              <a:rPr sz="1100">
                <a:solidFill>
                  <a:srgbClr val="595959"/>
                </a:solidFill>
              </a:rPr>
              <a:t>Dr. J. Najjar</a:t>
            </a:r>
          </a:p>
        </p:txBody>
      </p:sp>
      <p:sp>
        <p:nvSpPr>
          <p:cNvPr id="285" name="Shape 285"/>
          <p:cNvSpPr>
            <a:spLocks noGrp="1"/>
          </p:cNvSpPr>
          <p:nvPr>
            <p:ph type="title"/>
          </p:nvPr>
        </p:nvSpPr>
        <p:spPr>
          <a:xfrm>
            <a:off x="498473" y="484093"/>
            <a:ext cx="7556315" cy="1116107"/>
          </a:xfrm>
          <a:prstGeom prst="rect">
            <a:avLst/>
          </a:prstGeom>
        </p:spPr>
        <p:txBody>
          <a:bodyPr lIns="0" tIns="0" rIns="0" bIns="0">
            <a:normAutofit/>
          </a:bodyPr>
          <a:lstStyle>
            <a:lvl1pPr defTabSz="868680">
              <a:defRPr sz="3420"/>
            </a:lvl1pPr>
          </a:lstStyle>
          <a:p>
            <a:pPr lvl="0">
              <a:defRPr sz="1800">
                <a:solidFill>
                  <a:srgbClr val="000000"/>
                </a:solidFill>
              </a:defRPr>
            </a:pPr>
            <a:r>
              <a:rPr sz="3420">
                <a:solidFill>
                  <a:srgbClr val="4F81BD"/>
                </a:solidFill>
              </a:rPr>
              <a:t>Research problems: where they come from?</a:t>
            </a:r>
          </a:p>
        </p:txBody>
      </p:sp>
      <p:sp>
        <p:nvSpPr>
          <p:cNvPr id="286" name="Shape 286"/>
          <p:cNvSpPr>
            <a:spLocks noGrp="1"/>
          </p:cNvSpPr>
          <p:nvPr>
            <p:ph type="body" idx="1"/>
          </p:nvPr>
        </p:nvSpPr>
        <p:spPr>
          <a:xfrm>
            <a:off x="457200" y="1701575"/>
            <a:ext cx="5176110" cy="4144964"/>
          </a:xfrm>
          <a:prstGeom prst="rect">
            <a:avLst/>
          </a:prstGeom>
        </p:spPr>
        <p:txBody>
          <a:bodyPr/>
          <a:lstStyle/>
          <a:p>
            <a:pPr marL="457200" lvl="1" indent="-228600">
              <a:spcBef>
                <a:spcPts val="600"/>
              </a:spcBef>
              <a:buClr>
                <a:srgbClr val="95B3D7"/>
              </a:buClr>
              <a:defRPr sz="1800">
                <a:solidFill>
                  <a:srgbClr val="000000"/>
                </a:solidFill>
              </a:defRPr>
            </a:pPr>
            <a:r>
              <a:rPr dirty="0">
                <a:solidFill>
                  <a:srgbClr val="595959"/>
                </a:solidFill>
              </a:rPr>
              <a:t>Casual observation</a:t>
            </a:r>
          </a:p>
          <a:p>
            <a:pPr marL="457200" lvl="1" indent="-228600">
              <a:spcBef>
                <a:spcPts val="600"/>
              </a:spcBef>
              <a:buClr>
                <a:srgbClr val="95B3D7"/>
              </a:buClr>
              <a:defRPr sz="1800">
                <a:solidFill>
                  <a:srgbClr val="000000"/>
                </a:solidFill>
              </a:defRPr>
            </a:pPr>
            <a:r>
              <a:rPr dirty="0">
                <a:solidFill>
                  <a:srgbClr val="595959"/>
                </a:solidFill>
              </a:rPr>
              <a:t>Deductions from theory</a:t>
            </a:r>
          </a:p>
          <a:p>
            <a:pPr marL="457200" lvl="1" indent="-228600">
              <a:spcBef>
                <a:spcPts val="600"/>
              </a:spcBef>
              <a:buClr>
                <a:srgbClr val="95B3D7"/>
              </a:buClr>
              <a:defRPr sz="1800">
                <a:solidFill>
                  <a:srgbClr val="000000"/>
                </a:solidFill>
              </a:defRPr>
            </a:pPr>
            <a:r>
              <a:rPr dirty="0">
                <a:solidFill>
                  <a:srgbClr val="595959"/>
                </a:solidFill>
              </a:rPr>
              <a:t>Related literature</a:t>
            </a:r>
          </a:p>
          <a:p>
            <a:pPr marL="457200" lvl="1" indent="-228600">
              <a:spcBef>
                <a:spcPts val="600"/>
              </a:spcBef>
              <a:buClr>
                <a:srgbClr val="95B3D7"/>
              </a:buClr>
              <a:defRPr sz="1800">
                <a:solidFill>
                  <a:srgbClr val="000000"/>
                </a:solidFill>
              </a:defRPr>
            </a:pPr>
            <a:r>
              <a:rPr dirty="0">
                <a:solidFill>
                  <a:srgbClr val="595959"/>
                </a:solidFill>
              </a:rPr>
              <a:t>Current social and political issues</a:t>
            </a:r>
          </a:p>
          <a:p>
            <a:pPr marL="457200" lvl="1" indent="-228600">
              <a:spcBef>
                <a:spcPts val="600"/>
              </a:spcBef>
              <a:buClr>
                <a:srgbClr val="95B3D7"/>
              </a:buClr>
              <a:defRPr sz="1800">
                <a:solidFill>
                  <a:srgbClr val="000000"/>
                </a:solidFill>
              </a:defRPr>
            </a:pPr>
            <a:r>
              <a:rPr dirty="0">
                <a:solidFill>
                  <a:srgbClr val="595959"/>
                </a:solidFill>
              </a:rPr>
              <a:t>Practical situations</a:t>
            </a:r>
          </a:p>
          <a:p>
            <a:pPr marL="457200" lvl="1" indent="-228600">
              <a:spcBef>
                <a:spcPts val="600"/>
              </a:spcBef>
              <a:buClr>
                <a:srgbClr val="95B3D7"/>
              </a:buClr>
              <a:defRPr sz="1800">
                <a:solidFill>
                  <a:srgbClr val="000000"/>
                </a:solidFill>
              </a:defRPr>
            </a:pPr>
            <a:r>
              <a:rPr dirty="0">
                <a:solidFill>
                  <a:srgbClr val="595959"/>
                </a:solidFill>
              </a:rPr>
              <a:t>Personal interests and experience</a:t>
            </a:r>
          </a:p>
          <a:p>
            <a:pPr marL="457200" lvl="1" indent="-228600">
              <a:spcBef>
                <a:spcPts val="600"/>
              </a:spcBef>
              <a:buClr>
                <a:srgbClr val="95B3D7"/>
              </a:buClr>
              <a:defRPr sz="1800">
                <a:solidFill>
                  <a:srgbClr val="000000"/>
                </a:solidFill>
              </a:defRPr>
            </a:pPr>
            <a:r>
              <a:rPr dirty="0">
                <a:solidFill>
                  <a:srgbClr val="595959"/>
                </a:solidFill>
              </a:rPr>
              <a:t>Replication of previous studies</a:t>
            </a:r>
          </a:p>
          <a:p>
            <a:pPr marL="457200" lvl="1" indent="-228600">
              <a:spcBef>
                <a:spcPts val="600"/>
              </a:spcBef>
              <a:buClr>
                <a:srgbClr val="95B3D7"/>
              </a:buClr>
              <a:defRPr sz="1800">
                <a:solidFill>
                  <a:srgbClr val="000000"/>
                </a:solidFill>
              </a:defRPr>
            </a:pPr>
            <a:r>
              <a:rPr dirty="0">
                <a:solidFill>
                  <a:srgbClr val="595959"/>
                </a:solidFill>
              </a:rPr>
              <a:t>Clarification of contradictory research results</a:t>
            </a:r>
          </a:p>
          <a:p>
            <a:pPr marL="457200" lvl="1" indent="-228600">
              <a:spcBef>
                <a:spcPts val="600"/>
              </a:spcBef>
              <a:buClr>
                <a:srgbClr val="95B3D7"/>
              </a:buClr>
              <a:defRPr sz="1800">
                <a:solidFill>
                  <a:srgbClr val="000000"/>
                </a:solidFill>
              </a:defRPr>
            </a:pPr>
            <a:r>
              <a:rPr dirty="0">
                <a:solidFill>
                  <a:srgbClr val="595959"/>
                </a:solidFill>
              </a:rPr>
              <a:t>Experts</a:t>
            </a:r>
          </a:p>
          <a:p>
            <a:pPr marL="457200" lvl="1" indent="-228600">
              <a:spcBef>
                <a:spcPts val="600"/>
              </a:spcBef>
              <a:buClr>
                <a:srgbClr val="95B3D7"/>
              </a:buClr>
              <a:defRPr sz="1800">
                <a:solidFill>
                  <a:srgbClr val="000000"/>
                </a:solidFill>
              </a:defRPr>
            </a:pPr>
            <a:r>
              <a:rPr dirty="0">
                <a:solidFill>
                  <a:srgbClr val="595959"/>
                </a:solidFill>
              </a:rPr>
              <a:t>Professional conferences</a:t>
            </a:r>
          </a:p>
        </p:txBody>
      </p:sp>
      <p:sp>
        <p:nvSpPr>
          <p:cNvPr id="287" name="Shape 287"/>
          <p:cNvSpPr>
            <a:spLocks noGrp="1"/>
          </p:cNvSpPr>
          <p:nvPr>
            <p:ph type="sldNum" sz="quarter" idx="2"/>
          </p:nvPr>
        </p:nvSpPr>
        <p:spPr>
          <a:xfrm>
            <a:off x="8305800" y="94914"/>
            <a:ext cx="554038" cy="2946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FFFFFF"/>
                </a:solidFill>
              </a:rPr>
              <a:t>9</a:t>
            </a:fld>
            <a:endParaRPr sz="1400">
              <a:solidFill>
                <a:srgbClr val="FFFFFF"/>
              </a:solidFill>
            </a:endParaRPr>
          </a:p>
        </p:txBody>
      </p:sp>
      <p:sp>
        <p:nvSpPr>
          <p:cNvPr id="288" name="Shape 288"/>
          <p:cNvSpPr/>
          <p:nvPr/>
        </p:nvSpPr>
        <p:spPr>
          <a:xfrm>
            <a:off x="1305037" y="6419234"/>
            <a:ext cx="6711620"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pPr lvl="0">
              <a:defRPr sz="1800"/>
            </a:pPr>
            <a:r>
              <a:rPr sz="1200"/>
              <a:t>http://wps.ablongman.com/ab_mcmillan_edresearch_4/16/4150/1062474.cw/index.html</a:t>
            </a:r>
          </a:p>
        </p:txBody>
      </p:sp>
    </p:spTree>
    <p:extLst>
      <p:ext uri="{BB962C8B-B14F-4D97-AF65-F5344CB8AC3E}">
        <p14:creationId xmlns:p14="http://schemas.microsoft.com/office/powerpoint/2010/main" val="358516029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808080">
                <a:alpha val="75000"/>
              </a:srgbClr>
            </a:outerShdw>
          </a:effectLst>
        </a:effectStyle>
        <a:effectStyle>
          <a:effectLst>
            <a:outerShdw blurRad="63500" dist="25400" dir="5400000" rotWithShape="0">
              <a:srgbClr val="808080">
                <a:alpha val="7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63500" dist="25400" dir="5400000" rotWithShape="0">
            <a:srgbClr val="808080">
              <a:alpha val="7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808080">
                <a:alpha val="75000"/>
              </a:srgbClr>
            </a:outerShdw>
          </a:effectLst>
        </a:effectStyle>
        <a:effectStyle>
          <a:effectLst>
            <a:outerShdw blurRad="63500" dist="25400" dir="5400000" rotWithShape="0">
              <a:srgbClr val="808080">
                <a:alpha val="7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63500" dist="25400" dir="5400000" rotWithShape="0">
            <a:srgbClr val="808080">
              <a:alpha val="7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417</TotalTime>
  <Words>1366</Words>
  <Application>Microsoft Office PowerPoint</Application>
  <PresentationFormat>On-screen Show (4:3)</PresentationFormat>
  <Paragraphs>228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Avenir Roman</vt:lpstr>
      <vt:lpstr>Rockwell</vt:lpstr>
      <vt:lpstr>Wingdings</vt:lpstr>
      <vt:lpstr>Default</vt:lpstr>
      <vt:lpstr>Conducting Small Scale Research</vt:lpstr>
      <vt:lpstr>Content</vt:lpstr>
      <vt:lpstr>What is research</vt:lpstr>
      <vt:lpstr>What is Research?</vt:lpstr>
      <vt:lpstr>PowerPoint Presentation</vt:lpstr>
      <vt:lpstr>Research</vt:lpstr>
      <vt:lpstr>Research Process</vt:lpstr>
      <vt:lpstr>Research problem</vt:lpstr>
      <vt:lpstr>Research problems: where they come from?</vt:lpstr>
      <vt:lpstr>Formulate research problem</vt:lpstr>
      <vt:lpstr>Research question</vt:lpstr>
      <vt:lpstr>Hypotheses</vt:lpstr>
      <vt:lpstr>Literature review</vt:lpstr>
      <vt:lpstr>Literature review (2)</vt:lpstr>
      <vt:lpstr>PowerPoint Presentation</vt:lpstr>
      <vt:lpstr>PowerPoint Presentation</vt:lpstr>
      <vt:lpstr>PowerPoint Presentation</vt:lpstr>
      <vt:lpstr>High quality research </vt:lpstr>
      <vt:lpstr>Research Methods (Types) </vt:lpstr>
      <vt:lpstr>Types of research: analysis</vt:lpstr>
      <vt:lpstr>Types of research: case study</vt:lpstr>
      <vt:lpstr>Types of research: comparative study</vt:lpstr>
      <vt:lpstr>PowerPoint Presentation</vt:lpstr>
      <vt:lpstr>Types of research: Observational Study</vt:lpstr>
      <vt:lpstr>Types of research: evaluation/assessment/testing</vt:lpstr>
      <vt:lpstr>PowerPoint Presentation</vt:lpstr>
      <vt:lpstr>When to use qualitative vs. quantitative research </vt:lpstr>
      <vt:lpstr>The differences between quantitative and qualitative research </vt:lpstr>
      <vt:lpstr>Instruments of Research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Small Scale Research</dc:title>
  <dc:creator>DR.Sameer</dc:creator>
  <cp:lastModifiedBy>DR.Sameer</cp:lastModifiedBy>
  <cp:revision>23</cp:revision>
  <cp:lastPrinted>2016-02-24T09:20:26Z</cp:lastPrinted>
  <dcterms:modified xsi:type="dcterms:W3CDTF">2023-02-28T09:19:11Z</dcterms:modified>
</cp:coreProperties>
</file>