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2" r:id="rId6"/>
    <p:sldId id="261" r:id="rId7"/>
    <p:sldId id="268" r:id="rId8"/>
    <p:sldId id="269" r:id="rId9"/>
    <p:sldId id="270" r:id="rId10"/>
    <p:sldId id="264" r:id="rId11"/>
    <p:sldId id="265" r:id="rId12"/>
    <p:sldId id="271" r:id="rId13"/>
    <p:sldId id="266" r:id="rId14"/>
    <p:sldId id="267" r:id="rId15"/>
    <p:sldId id="257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solidFill>
                  <a:srgbClr val="FF0000"/>
                </a:solidFill>
              </a:rPr>
              <a:t>برنامج </a:t>
            </a:r>
            <a:r>
              <a:rPr lang="ar-SA" b="1" dirty="0">
                <a:solidFill>
                  <a:srgbClr val="FF0000"/>
                </a:solidFill>
              </a:rPr>
              <a:t>كاب: تعرّف إلى عالم الأعمال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KNOW ABOUT BUSINESS (KAB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ريادة الأعمال (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ar-SA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202" y="3045796"/>
            <a:ext cx="6858000" cy="1241822"/>
          </a:xfrm>
        </p:spPr>
        <p:txBody>
          <a:bodyPr>
            <a:normAutofit/>
          </a:bodyPr>
          <a:lstStyle/>
          <a:p>
            <a:r>
              <a:rPr lang="ar-SA" b="1" smtClean="0">
                <a:solidFill>
                  <a:srgbClr val="FF0000"/>
                </a:solidFill>
              </a:rPr>
              <a:t>كلية </a:t>
            </a:r>
            <a:r>
              <a:rPr lang="ar-SA" b="1" dirty="0" smtClean="0">
                <a:solidFill>
                  <a:srgbClr val="FF0000"/>
                </a:solidFill>
              </a:rPr>
              <a:t>فلسطين التقنية خضوري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4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الوسائل الرامية للتخفيف من بصمتك البيئية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5257800"/>
          </a:xfrm>
        </p:spPr>
        <p:txBody>
          <a:bodyPr/>
          <a:lstStyle/>
          <a:p>
            <a:pPr lvl="0"/>
            <a:r>
              <a:rPr lang="ar-SA" dirty="0"/>
              <a:t>إقفال صمام المياه خلال تنظيف الأسنان يوفّر (14600) لتر من المياه سنوياً.</a:t>
            </a:r>
            <a:endParaRPr lang="en-US" dirty="0"/>
          </a:p>
          <a:p>
            <a:pPr lvl="0"/>
            <a:r>
              <a:rPr lang="ar-SA" dirty="0"/>
              <a:t>إختصار مدة الاستحمام بواقع دقيقة يومياً يوفّر (2920) لتر من المياه سنوياً.</a:t>
            </a:r>
            <a:endParaRPr lang="en-US" dirty="0"/>
          </a:p>
          <a:p>
            <a:pPr lvl="0"/>
            <a:r>
              <a:rPr lang="ar-SA" dirty="0"/>
              <a:t>وقف تنقيط الصنبور يوفّر (15000) حتى (20000) لتر سنوياً.</a:t>
            </a:r>
            <a:endParaRPr lang="en-US" dirty="0"/>
          </a:p>
          <a:p>
            <a:pPr lvl="0"/>
            <a:r>
              <a:rPr lang="ar-SA" dirty="0"/>
              <a:t>إستخدام وسائل النقل العام ليوم واحد في الأسبوع يخفّف من إستهلاك السيارة للوقود بنحو (20%) </a:t>
            </a:r>
            <a:r>
              <a:rPr lang="ar-SA" dirty="0" smtClean="0"/>
              <a:t>أسبوعياً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02" y="4953000"/>
            <a:ext cx="1647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9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الوسائل الرامية للتخفيف من بصمتك البيئية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5069160"/>
          </a:xfrm>
        </p:spPr>
        <p:txBody>
          <a:bodyPr/>
          <a:lstStyle/>
          <a:p>
            <a:pPr lvl="0" algn="just"/>
            <a:r>
              <a:rPr lang="ar-SA" dirty="0"/>
              <a:t>الطباعة على وجه وخلف الصفحة الواحدة يوفّر قطع أكثر من نصف شجرة سنوياً.</a:t>
            </a:r>
            <a:endParaRPr lang="en-US" dirty="0"/>
          </a:p>
          <a:p>
            <a:pPr lvl="0" algn="just"/>
            <a:r>
              <a:rPr lang="ar-SA" dirty="0"/>
              <a:t>تعديل حرارة الغرفة بواقع درجة واحدة مئوية تبعاً للفصول يوفّر نحو (200) كيلوغرام من ثاني أكسيد الكربون سنوياً.</a:t>
            </a:r>
            <a:endParaRPr lang="en-US" dirty="0"/>
          </a:p>
          <a:p>
            <a:pPr lvl="0" algn="just"/>
            <a:r>
              <a:rPr lang="ar-SA" dirty="0"/>
              <a:t>يمكن إعادة تدوير النفايات الورقية إلى كرتون في ساعة واحدة، لكن تحلّله في الطبيعة يستلزم شهرين.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437112"/>
            <a:ext cx="1647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99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274638"/>
            <a:ext cx="8208911" cy="639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310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>
                <a:solidFill>
                  <a:srgbClr val="FF0000"/>
                </a:solidFill>
              </a:rPr>
              <a:t>تحسين الميزات </a:t>
            </a:r>
            <a:r>
              <a:rPr lang="ar-LB" b="1" dirty="0" smtClean="0">
                <a:solidFill>
                  <a:srgbClr val="FF0000"/>
                </a:solidFill>
              </a:rPr>
              <a:t>الرياديّة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28800"/>
            <a:ext cx="8686800" cy="5112568"/>
          </a:xfrm>
        </p:spPr>
        <p:txBody>
          <a:bodyPr>
            <a:normAutofit/>
          </a:bodyPr>
          <a:lstStyle/>
          <a:p>
            <a:r>
              <a:rPr lang="ar-SA" dirty="0" smtClean="0"/>
              <a:t>قم </a:t>
            </a:r>
            <a:r>
              <a:rPr lang="ar-SA" dirty="0"/>
              <a:t>بما يلي من أجل تحسين ميزاتك الرياديّة</a:t>
            </a:r>
            <a:r>
              <a:rPr lang="ar-SA" dirty="0" smtClean="0"/>
              <a:t>:</a:t>
            </a:r>
            <a:endParaRPr lang="en-US" dirty="0" smtClean="0"/>
          </a:p>
          <a:p>
            <a:endParaRPr lang="en-US" sz="2800" dirty="0"/>
          </a:p>
          <a:p>
            <a:r>
              <a:rPr lang="ar-SA" b="1" dirty="0"/>
              <a:t>الخطوة </a:t>
            </a:r>
            <a:r>
              <a:rPr lang="en-US" b="1" dirty="0" smtClean="0"/>
              <a:t>1</a:t>
            </a:r>
            <a:r>
              <a:rPr lang="ar-SA" b="1" dirty="0" smtClean="0"/>
              <a:t>: </a:t>
            </a:r>
            <a:r>
              <a:rPr lang="ar-SA" b="1" dirty="0"/>
              <a:t>إجراء التحليل </a:t>
            </a:r>
            <a:r>
              <a:rPr lang="ar-SA" b="1" dirty="0" smtClean="0"/>
              <a:t>الذاتي</a:t>
            </a:r>
            <a:endParaRPr lang="en-US" b="1" dirty="0" smtClean="0"/>
          </a:p>
          <a:p>
            <a:r>
              <a:rPr lang="ar-SA" b="1" dirty="0" smtClean="0"/>
              <a:t>الخطوة </a:t>
            </a:r>
            <a:r>
              <a:rPr lang="ar-SA" b="1" dirty="0"/>
              <a:t>2:تطوير خطة إجرائية لتنمية </a:t>
            </a:r>
            <a:r>
              <a:rPr lang="ar-SA" b="1" dirty="0" smtClean="0"/>
              <a:t>الشخصية</a:t>
            </a:r>
            <a:r>
              <a:rPr lang="ar-SA" dirty="0" smtClean="0"/>
              <a:t>. </a:t>
            </a:r>
            <a:endParaRPr lang="en-US" sz="2800" dirty="0"/>
          </a:p>
          <a:p>
            <a:r>
              <a:rPr lang="ar-SA" b="1" dirty="0"/>
              <a:t>الخطوة 3: تنفيذ الخطة</a:t>
            </a:r>
            <a:endParaRPr lang="en-US" sz="2800" dirty="0"/>
          </a:p>
          <a:p>
            <a:r>
              <a:rPr lang="ar-SA" b="1" dirty="0" smtClean="0"/>
              <a:t>الخطوة </a:t>
            </a:r>
            <a:r>
              <a:rPr lang="ar-SA" b="1" dirty="0"/>
              <a:t>4: فحص نفسك بشكل </a:t>
            </a:r>
            <a:r>
              <a:rPr lang="ar-SA" b="1" dirty="0" smtClean="0"/>
              <a:t>دوري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72" y="2564904"/>
            <a:ext cx="1607096" cy="22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84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74638"/>
            <a:ext cx="8568952" cy="682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58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4000" cy="50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14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LB" b="1" dirty="0">
                <a:solidFill>
                  <a:srgbClr val="FF0000"/>
                </a:solidFill>
              </a:rPr>
              <a:t>الموضوع (4): الحفاظ على وجهة نظر رياديّة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LB" dirty="0"/>
              <a:t>سيتمكن المتعلمون في نهاية دراسة هذا الموضوع وتطبيق أنشطته من:</a:t>
            </a:r>
            <a:endParaRPr lang="en-US" sz="2800" dirty="0"/>
          </a:p>
          <a:p>
            <a:pPr lvl="1"/>
            <a:r>
              <a:rPr lang="ar-LB" dirty="0"/>
              <a:t>تحديد الأساليب والسلوكيات التي تشير إلى امتلاك الأشخاص لوجهة نظر ريادية.</a:t>
            </a:r>
            <a:endParaRPr lang="en-US" sz="2400" dirty="0"/>
          </a:p>
          <a:p>
            <a:pPr lvl="1"/>
            <a:r>
              <a:rPr lang="ar-SA" dirty="0"/>
              <a:t>تحديد البصمة البيئية الشخصية وكيفية تحسينها.</a:t>
            </a:r>
            <a:endParaRPr lang="en-US" sz="2400" dirty="0"/>
          </a:p>
          <a:p>
            <a:pPr lvl="1"/>
            <a:r>
              <a:rPr lang="ar-SA" dirty="0"/>
              <a:t>تقييم مدى تحلي الشخص بالثقة بالنفس وكيفية تنمية هذه الميزة لديه.</a:t>
            </a:r>
            <a:endParaRPr lang="en-US" sz="2400" dirty="0"/>
          </a:p>
          <a:p>
            <a:pPr lvl="1"/>
            <a:r>
              <a:rPr lang="ar-SA" dirty="0"/>
              <a:t>إعداد خطة تنفيذية لتحسين وتطوير الميزات الريادية الشخصية.</a:t>
            </a:r>
            <a:endParaRPr lang="en-US" sz="2400" dirty="0"/>
          </a:p>
          <a:p>
            <a:r>
              <a:rPr lang="ar-SA" dirty="0"/>
              <a:t/>
            </a:r>
            <a:br>
              <a:rPr lang="ar-SA" dirty="0"/>
            </a:br>
            <a:r>
              <a:rPr lang="ar-SA" sz="1600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0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فكّرْ كريادي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/>
          <a:lstStyle/>
          <a:p>
            <a:pPr lvl="0"/>
            <a:r>
              <a:rPr lang="ar-SA" dirty="0"/>
              <a:t>فكّر بطريقة غير تقليدية وغير مقيّدة</a:t>
            </a:r>
            <a:endParaRPr lang="en-US" dirty="0"/>
          </a:p>
          <a:p>
            <a:pPr lvl="0"/>
            <a:r>
              <a:rPr lang="ar-SA" dirty="0"/>
              <a:t>فكّر بالبدء بمشروع حجمه صغيرٍ</a:t>
            </a:r>
            <a:endParaRPr lang="en-US" dirty="0"/>
          </a:p>
          <a:p>
            <a:pPr lvl="0"/>
            <a:r>
              <a:rPr lang="ar-SA" dirty="0"/>
              <a:t>فكّر بالموارد المالية بطريقة واقعية</a:t>
            </a:r>
            <a:endParaRPr lang="en-US" dirty="0"/>
          </a:p>
          <a:p>
            <a:pPr lvl="0"/>
            <a:r>
              <a:rPr lang="ar-SA" dirty="0"/>
              <a:t>فكّر بالمؤسسات المجدية اقتصاديا</a:t>
            </a:r>
            <a:endParaRPr lang="en-US" dirty="0"/>
          </a:p>
          <a:p>
            <a:pPr lvl="0"/>
            <a:r>
              <a:rPr lang="ar-SA" dirty="0"/>
              <a:t>فكّر بما قد يرغب الأشخاص بشرائه</a:t>
            </a:r>
            <a:endParaRPr lang="en-US" dirty="0"/>
          </a:p>
          <a:p>
            <a:pPr lvl="0"/>
            <a:r>
              <a:rPr lang="ar-SA" dirty="0"/>
              <a:t>فكّر بإنشاء مشروع خاص بك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4" y="2348880"/>
            <a:ext cx="3462369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09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فكّرْ كريادي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141168"/>
          </a:xfrm>
        </p:spPr>
        <p:txBody>
          <a:bodyPr/>
          <a:lstStyle/>
          <a:p>
            <a:pPr lvl="0"/>
            <a:r>
              <a:rPr lang="ar-SA" dirty="0"/>
              <a:t>فكّر بالتكاليف والمنافع من الانخراط في الأعمال</a:t>
            </a:r>
            <a:endParaRPr lang="en-US" dirty="0"/>
          </a:p>
          <a:p>
            <a:pPr lvl="0"/>
            <a:r>
              <a:rPr lang="ar-SA" dirty="0"/>
              <a:t>فكّر في إنجاز الأعمال بطريقة مختلفة</a:t>
            </a:r>
            <a:endParaRPr lang="en-US" dirty="0"/>
          </a:p>
          <a:p>
            <a:pPr lvl="0"/>
            <a:r>
              <a:rPr lang="ar-SA" dirty="0"/>
              <a:t>فكّر بأفراد العائلة والأشخاص الذين يمكنهم أن يدعموك ويساعدوك</a:t>
            </a:r>
            <a:endParaRPr lang="en-US" dirty="0"/>
          </a:p>
          <a:p>
            <a:pPr lvl="0"/>
            <a:r>
              <a:rPr lang="ar-SA" dirty="0"/>
              <a:t>فكّر ملياً بالمشاكل المعقّدة التي قد تواجهك</a:t>
            </a:r>
            <a:endParaRPr lang="en-US" dirty="0"/>
          </a:p>
          <a:p>
            <a:pPr lvl="0"/>
            <a:r>
              <a:rPr lang="ar-SA" dirty="0"/>
              <a:t>فكّر كيف تخدم مجتمعك</a:t>
            </a:r>
            <a:endParaRPr lang="en-US" dirty="0"/>
          </a:p>
          <a:p>
            <a:r>
              <a:rPr lang="ar-SA" dirty="0"/>
              <a:t>فكّر كيف تحافظ على البيئة ومواردها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98" y="4365104"/>
            <a:ext cx="3269658" cy="181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تصرّف كريادي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997152"/>
          </a:xfrm>
        </p:spPr>
        <p:txBody>
          <a:bodyPr>
            <a:normAutofit/>
          </a:bodyPr>
          <a:lstStyle/>
          <a:p>
            <a:pPr lvl="0"/>
            <a:r>
              <a:rPr lang="ar-SA" dirty="0"/>
              <a:t>وفّر منتجا أو خدمة ذات قيمة للأشخاص الآخرين </a:t>
            </a:r>
            <a:endParaRPr lang="en-US" dirty="0"/>
          </a:p>
          <a:p>
            <a:pPr lvl="0"/>
            <a:r>
              <a:rPr lang="ar-SA" dirty="0"/>
              <a:t>استثمر المهارات والخبرات والقدرات التي تتميّز بها وطورها</a:t>
            </a:r>
            <a:endParaRPr lang="en-US" dirty="0"/>
          </a:p>
          <a:p>
            <a:pPr lvl="0"/>
            <a:r>
              <a:rPr lang="ar-SA" dirty="0"/>
              <a:t>اسع إلى تحقيق الإنجازات</a:t>
            </a:r>
            <a:endParaRPr lang="en-US" dirty="0"/>
          </a:p>
          <a:p>
            <a:pPr lvl="0"/>
            <a:r>
              <a:rPr lang="ar-SA" dirty="0"/>
              <a:t>اعمل وفق نمطك الخاص</a:t>
            </a:r>
            <a:endParaRPr lang="en-US" dirty="0"/>
          </a:p>
          <a:p>
            <a:pPr lvl="0"/>
            <a:r>
              <a:rPr lang="ar-SA" dirty="0"/>
              <a:t>كن إيجابيا وتحدّ نفسك</a:t>
            </a:r>
            <a:endParaRPr lang="en-US" dirty="0"/>
          </a:p>
          <a:p>
            <a:pPr lvl="0"/>
            <a:r>
              <a:rPr lang="ar-SA" dirty="0"/>
              <a:t>كن مصمماً ومندفعاً في أي عملٍ تقوم به</a:t>
            </a:r>
            <a:endParaRPr lang="en-US" dirty="0"/>
          </a:p>
          <a:p>
            <a:pPr lvl="0"/>
            <a:r>
              <a:rPr lang="ar-SA" dirty="0"/>
              <a:t>وجّه الأشخاص الآخرين وارشدهم</a:t>
            </a:r>
            <a:endParaRPr lang="en-US" dirty="0"/>
          </a:p>
          <a:p>
            <a:r>
              <a:rPr lang="ar-SA" dirty="0"/>
              <a:t>طوّر الخطط بشأن ما تود القيام به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79613"/>
            <a:ext cx="24955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711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تصرّف كريادي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069160"/>
          </a:xfrm>
        </p:spPr>
        <p:txBody>
          <a:bodyPr>
            <a:normAutofit/>
          </a:bodyPr>
          <a:lstStyle/>
          <a:p>
            <a:pPr lvl="0"/>
            <a:r>
              <a:rPr lang="ar-SA" dirty="0"/>
              <a:t>كن مبادرا في كل الظروف</a:t>
            </a:r>
            <a:endParaRPr lang="en-US" dirty="0"/>
          </a:p>
          <a:p>
            <a:pPr lvl="0"/>
            <a:r>
              <a:rPr lang="ar-SA" dirty="0"/>
              <a:t>كن متفائلا ولا تستسلم بسهولة</a:t>
            </a:r>
            <a:endParaRPr lang="en-US" dirty="0"/>
          </a:p>
          <a:p>
            <a:pPr lvl="0"/>
            <a:r>
              <a:rPr lang="ar-SA" dirty="0"/>
              <a:t>كن أنيقاً لجذب الانتباه وكسب الاحترام</a:t>
            </a:r>
            <a:endParaRPr lang="en-US" dirty="0"/>
          </a:p>
          <a:p>
            <a:pPr lvl="0"/>
            <a:r>
              <a:rPr lang="ar-SA" dirty="0"/>
              <a:t>كن نشيطاً ومتحمسا</a:t>
            </a:r>
            <a:endParaRPr lang="en-US" dirty="0"/>
          </a:p>
          <a:p>
            <a:pPr lvl="0"/>
            <a:r>
              <a:rPr lang="ar-SA" dirty="0"/>
              <a:t>التزم بتعهداتك بشكل كامل</a:t>
            </a:r>
            <a:endParaRPr lang="en-US" dirty="0"/>
          </a:p>
          <a:p>
            <a:pPr lvl="0"/>
            <a:r>
              <a:rPr lang="ar-SA" dirty="0"/>
              <a:t>إصعد السلم درجة درجة</a:t>
            </a:r>
            <a:endParaRPr lang="en-US" dirty="0"/>
          </a:p>
          <a:p>
            <a:pPr lvl="0"/>
            <a:r>
              <a:rPr lang="ar-SA" dirty="0"/>
              <a:t>إخدم مجتمعك</a:t>
            </a:r>
            <a:endParaRPr lang="en-US" dirty="0"/>
          </a:p>
          <a:p>
            <a:r>
              <a:rPr lang="ar-SA" dirty="0"/>
              <a:t>حافظ على البيئة ومواردها في بيتك وعملك ومجتمعك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48880"/>
            <a:ext cx="3312368" cy="272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5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255953"/>
            <a:ext cx="8686799" cy="646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61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435280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6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4673" y="24080"/>
            <a:ext cx="7805798" cy="63947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198" y="5546155"/>
            <a:ext cx="960802" cy="11107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1" y="5427102"/>
            <a:ext cx="960802" cy="11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1301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397</Words>
  <Application>Microsoft Office PowerPoint</Application>
  <PresentationFormat>On-screen Show (4:3)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سمة Office</vt:lpstr>
      <vt:lpstr>      برنامج كاب: تعرّف إلى عالم الأعمال KNOW ABOUT BUSINESS (KAB) ريادة الأعمال (1)</vt:lpstr>
      <vt:lpstr>الموضوع (4): الحفاظ على وجهة نظر رياديّة</vt:lpstr>
      <vt:lpstr>فكّرْ كريادي</vt:lpstr>
      <vt:lpstr>فكّرْ كريادي</vt:lpstr>
      <vt:lpstr>تصرّف كريادي</vt:lpstr>
      <vt:lpstr>تصرّف كريادي</vt:lpstr>
      <vt:lpstr>PowerPoint Presentation</vt:lpstr>
      <vt:lpstr>PowerPoint Presentation</vt:lpstr>
      <vt:lpstr>PowerPoint Presentation</vt:lpstr>
      <vt:lpstr>الوسائل الرامية للتخفيف من بصمتك البيئية</vt:lpstr>
      <vt:lpstr>الوسائل الرامية للتخفيف من بصمتك البيئية</vt:lpstr>
      <vt:lpstr>PowerPoint Presentation</vt:lpstr>
      <vt:lpstr>تحسين الميزات الرياديّة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برنامج كاب: تعرّف إلى عالم الأعمال KNOW ABOUT BUSINESS (KAB) ريادة الأعمال (1)</dc:title>
  <dc:creator>laptop center</dc:creator>
  <cp:lastModifiedBy>Maher</cp:lastModifiedBy>
  <cp:revision>9</cp:revision>
  <dcterms:created xsi:type="dcterms:W3CDTF">2018-07-23T13:08:58Z</dcterms:created>
  <dcterms:modified xsi:type="dcterms:W3CDTF">2021-12-06T13:03:30Z</dcterms:modified>
</cp:coreProperties>
</file>