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B1C1-FA8A-4E2E-8E82-D348692A7A96}" type="datetimeFigureOut">
              <a:rPr lang="ar-SA" smtClean="0"/>
              <a:pPr/>
              <a:t>10/02/1446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7CAF-971F-45AB-BBF6-8C5A983C02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</a:rPr>
              <a:t>دكتور : رائد درا غمة</a:t>
            </a:r>
            <a:endParaRPr lang="ar-SA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560840" cy="63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2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20546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7128792" cy="55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5"/>
            <a:ext cx="6696744" cy="3739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437311"/>
            <a:ext cx="5600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811505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45467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6408712" cy="3192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89039"/>
            <a:ext cx="7488832" cy="27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76672"/>
            <a:ext cx="8496944" cy="23042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9695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7272808" cy="18002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83529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332656"/>
            <a:ext cx="70567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28400"/>
            <a:ext cx="6221685" cy="59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5832648" cy="1080120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772816"/>
            <a:ext cx="70567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6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748883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3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763284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20688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3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27280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476672"/>
            <a:ext cx="66967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31545"/>
            <a:ext cx="6696744" cy="39015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941168"/>
            <a:ext cx="72008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70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548680"/>
            <a:ext cx="74168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7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692696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79"/>
            <a:ext cx="6912768" cy="51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0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476672"/>
            <a:ext cx="676875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43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20688"/>
            <a:ext cx="77048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83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400" y="908720"/>
            <a:ext cx="77200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6181725" cy="227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708920"/>
            <a:ext cx="65751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6912768" cy="3092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7032"/>
            <a:ext cx="59245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441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32766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1"/>
            <a:ext cx="7200800" cy="39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128792" cy="49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298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</Words>
  <Application>Microsoft Office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سمة Office</vt:lpstr>
      <vt:lpstr>Digital Signal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Maher</cp:lastModifiedBy>
  <cp:revision>54</cp:revision>
  <dcterms:created xsi:type="dcterms:W3CDTF">2017-01-20T15:27:30Z</dcterms:created>
  <dcterms:modified xsi:type="dcterms:W3CDTF">2024-08-15T17:25:18Z</dcterms:modified>
</cp:coreProperties>
</file>