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572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313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39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239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667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304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73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895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281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988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89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E0480-70AF-40EC-B227-575A8646114F}" type="datetimeFigureOut">
              <a:rPr lang="ar-SA" smtClean="0"/>
              <a:t>28/08/1442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C1BA9-927B-44D6-8499-C18D989B1D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665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الاحتياطات الفنية للتأمين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914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الاحتياطات الفنية للتأمين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احتياطي الاخطار السارية</a:t>
            </a:r>
          </a:p>
          <a:p>
            <a:r>
              <a:rPr lang="ar-JO" dirty="0" smtClean="0"/>
              <a:t>الاحتياطي الحسابي</a:t>
            </a:r>
            <a:endParaRPr lang="ar-JO" dirty="0"/>
          </a:p>
          <a:p>
            <a:r>
              <a:rPr lang="ar-JO" dirty="0" smtClean="0"/>
              <a:t>الاحتياطي الإضافي</a:t>
            </a:r>
          </a:p>
          <a:p>
            <a:r>
              <a:rPr lang="ar-JO" dirty="0" smtClean="0"/>
              <a:t>احتياطي الادعاءات تحت التسوية</a:t>
            </a:r>
          </a:p>
          <a:p>
            <a:r>
              <a:rPr lang="ar-JO" smtClean="0"/>
              <a:t>احتياطي </a:t>
            </a:r>
            <a:r>
              <a:rPr lang="ar-JO" dirty="0" smtClean="0"/>
              <a:t>التعويضات تخت التسديد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721704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ملء الشاشة</PresentationFormat>
  <Paragraphs>7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الاحتياطات الفنية للتأمين</vt:lpstr>
      <vt:lpstr>الاحتياطات الفنية للتأمين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الاحتياطات الفنية للتأمين</dc:title>
  <dc:creator>Hisham</dc:creator>
  <cp:lastModifiedBy>Hisham</cp:lastModifiedBy>
  <cp:revision>1</cp:revision>
  <dcterms:created xsi:type="dcterms:W3CDTF">2021-04-10T08:15:07Z</dcterms:created>
  <dcterms:modified xsi:type="dcterms:W3CDTF">2021-04-10T08:15:14Z</dcterms:modified>
</cp:coreProperties>
</file>