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74" r:id="rId5"/>
    <p:sldId id="264" r:id="rId6"/>
    <p:sldId id="261" r:id="rId7"/>
    <p:sldId id="275" r:id="rId8"/>
    <p:sldId id="279" r:id="rId9"/>
    <p:sldId id="280" r:id="rId10"/>
    <p:sldId id="260" r:id="rId11"/>
    <p:sldId id="258" r:id="rId12"/>
    <p:sldId id="259" r:id="rId13"/>
    <p:sldId id="265" r:id="rId14"/>
    <p:sldId id="276" r:id="rId15"/>
    <p:sldId id="277" r:id="rId16"/>
    <p:sldId id="266" r:id="rId17"/>
    <p:sldId id="278" r:id="rId18"/>
    <p:sldId id="267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799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023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9263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470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0425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22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773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510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242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977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085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57EE-0C5B-4EFB-8A8F-2E0A123BA6E8}" type="datetimeFigureOut">
              <a:rPr lang="ar-JO" smtClean="0"/>
              <a:t>29/08/1430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0E8B-5FAC-44CE-BD7F-520CE469F00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320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0" y="1556792"/>
            <a:ext cx="862201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957929" cy="6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2" y="1412776"/>
            <a:ext cx="6743776" cy="14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7988517" cy="32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4" y="332656"/>
            <a:ext cx="8199499" cy="12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222"/>
            <a:ext cx="7920880" cy="523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" y="1268760"/>
            <a:ext cx="9039873" cy="41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6" y="24345"/>
            <a:ext cx="6696744" cy="331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8161"/>
            <a:ext cx="5256585" cy="34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068960"/>
            <a:ext cx="6155565" cy="291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54" y="692696"/>
            <a:ext cx="5391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" y="69726"/>
            <a:ext cx="8715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9224"/>
            <a:ext cx="871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8" y="260648"/>
            <a:ext cx="6624736" cy="6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67078" y="1196752"/>
            <a:ext cx="59046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Absolute maximum is the largest relative maxima</a:t>
            </a:r>
          </a:p>
          <a:p>
            <a:pPr algn="ctr"/>
            <a:r>
              <a:rPr lang="en-US" dirty="0" smtClean="0"/>
              <a:t> Absolute minimum is the lest relative minima </a:t>
            </a:r>
          </a:p>
          <a:p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0082"/>
            <a:ext cx="73739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568083" cy="32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6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6403241" cy="44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61356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6632"/>
            <a:ext cx="5861301" cy="9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616624" cy="51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633670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0" y="1823886"/>
            <a:ext cx="8815628" cy="11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0" y="4941168"/>
            <a:ext cx="8982870" cy="85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" y="3574534"/>
            <a:ext cx="8995320" cy="647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9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7" y="188641"/>
            <a:ext cx="5142236" cy="20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1720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423595" y="2636912"/>
            <a:ext cx="2820813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Relative max at x=15,30</a:t>
            </a:r>
          </a:p>
          <a:p>
            <a:pPr algn="l"/>
            <a:r>
              <a:rPr lang="en-US" dirty="0" smtClean="0"/>
              <a:t>F(30)=26800</a:t>
            </a:r>
          </a:p>
          <a:p>
            <a:pPr algn="l"/>
            <a:r>
              <a:rPr lang="en-US" dirty="0" smtClean="0"/>
              <a:t>F(15)=20050</a:t>
            </a:r>
          </a:p>
          <a:p>
            <a:pPr algn="l"/>
            <a:r>
              <a:rPr lang="en-US" dirty="0" smtClean="0"/>
              <a:t>26800</a:t>
            </a:r>
            <a:r>
              <a:rPr lang="ar-JO" dirty="0" smtClean="0"/>
              <a:t> </a:t>
            </a:r>
            <a:r>
              <a:rPr lang="en-US" dirty="0" smtClean="0"/>
              <a:t>So absolute max is</a:t>
            </a:r>
          </a:p>
          <a:p>
            <a:pPr algn="l"/>
            <a:r>
              <a:rPr lang="en-US" dirty="0"/>
              <a:t>Relative </a:t>
            </a:r>
            <a:r>
              <a:rPr lang="en-US" dirty="0" smtClean="0"/>
              <a:t>min </a:t>
            </a:r>
            <a:r>
              <a:rPr lang="en-US" dirty="0"/>
              <a:t>at </a:t>
            </a:r>
            <a:r>
              <a:rPr lang="en-US" dirty="0" smtClean="0"/>
              <a:t>x=0,20</a:t>
            </a:r>
            <a:endParaRPr lang="en-US" dirty="0"/>
          </a:p>
          <a:p>
            <a:pPr algn="l"/>
            <a:r>
              <a:rPr lang="en-US" dirty="0" smtClean="0"/>
              <a:t>F(0)= -200</a:t>
            </a:r>
            <a:endParaRPr lang="en-US" dirty="0"/>
          </a:p>
          <a:p>
            <a:pPr algn="l"/>
            <a:r>
              <a:rPr lang="en-US" dirty="0" smtClean="0"/>
              <a:t>F(20)=19800</a:t>
            </a:r>
            <a:endParaRPr lang="en-US" dirty="0"/>
          </a:p>
          <a:p>
            <a:pPr algn="l"/>
            <a:r>
              <a:rPr lang="ar-JO" dirty="0" smtClean="0"/>
              <a:t>  </a:t>
            </a:r>
            <a:r>
              <a:rPr lang="en-US" dirty="0" smtClean="0"/>
              <a:t>So absolute min is -200</a:t>
            </a:r>
          </a:p>
          <a:p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160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537382" cy="5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704194" cy="54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7872"/>
            <a:ext cx="3548983" cy="19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996952"/>
            <a:ext cx="6391943" cy="1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6" y="1479134"/>
            <a:ext cx="6001032" cy="111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655"/>
            <a:ext cx="8640960" cy="6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9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617"/>
            <a:ext cx="7488832" cy="6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" y="-1"/>
            <a:ext cx="5516349" cy="59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04" y="5898868"/>
            <a:ext cx="3168351" cy="8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5004048" y="1340768"/>
                <a:ext cx="3816424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𝑖𝑠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𝑖𝑛𝑐𝑟𝑒𝑎𝑠𝑖𝑛𝑔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𝑜𝑛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,(</m:t>
                    </m:r>
                    <m:r>
                      <a:rPr lang="en-US" sz="1600" b="0" i="1" smtClean="0">
                        <a:latin typeface="Cambria Math"/>
                      </a:rPr>
                      <m:t>3</m:t>
                    </m:r>
                    <m:r>
                      <a:rPr lang="en-US" sz="1600" b="0" i="1" smtClean="0">
                        <a:latin typeface="Cambria Math"/>
                      </a:rPr>
                      <m:t>,∞</m:t>
                    </m:r>
                  </m:oMath>
                </a14:m>
                <a:r>
                  <a:rPr lang="en-US" sz="1600" b="0" dirty="0" smtClean="0"/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𝑖𝑠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𝑑𝑒</m:t>
                    </m:r>
                    <m:r>
                      <a:rPr lang="en-US" sz="1600" i="1">
                        <a:latin typeface="Cambria Math"/>
                      </a:rPr>
                      <m:t>𝑐𝑟𝑒𝑎𝑠𝑖𝑛𝑔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𝑜𝑛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,(</m:t>
                    </m:r>
                    <m:r>
                      <a:rPr lang="en-US" sz="1600" b="0" i="1" smtClean="0">
                        <a:latin typeface="Cambria Math"/>
                      </a:rPr>
                      <m:t>0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340768"/>
                <a:ext cx="3816424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000" b="-1000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5471592" y="3068960"/>
                <a:ext cx="3672408" cy="4854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Relative minimum=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92" y="3068960"/>
                <a:ext cx="3672408" cy="485454"/>
              </a:xfrm>
              <a:prstGeom prst="rect">
                <a:avLst/>
              </a:prstGeom>
              <a:blipFill rotWithShape="1"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5724318" y="3554414"/>
                <a:ext cx="316695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smtClean="0"/>
                  <a:t>Relative minimum at x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3</m:t>
                    </m:r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18" y="3554414"/>
                <a:ext cx="316695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91" t="-4615" b="-2000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 5"/>
          <p:cNvSpPr/>
          <p:nvPr/>
        </p:nvSpPr>
        <p:spPr>
          <a:xfrm>
            <a:off x="6264734" y="4653136"/>
            <a:ext cx="22035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Relative maximum= 8</a:t>
            </a:r>
            <a:endParaRPr lang="ar-J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/>
              <p:nvPr/>
            </p:nvSpPr>
            <p:spPr>
              <a:xfrm>
                <a:off x="6109281" y="5023581"/>
                <a:ext cx="2711191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smtClean="0"/>
                  <a:t>Relative maximum  at x=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81" y="5023581"/>
                <a:ext cx="271119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23" t="-4615" b="-2000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1" y="3356992"/>
            <a:ext cx="7860313" cy="247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1" y="234008"/>
            <a:ext cx="7199765" cy="2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683568" y="908720"/>
                <a:ext cx="4680520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𝑖𝑠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𝑖𝑛𝑐𝑟𝑒𝑎𝑠𝑖𝑛𝑔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𝑜𝑛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𝑖𝑠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𝑑𝑒</m:t>
                      </m:r>
                      <m:r>
                        <a:rPr lang="en-US" sz="1600" i="1">
                          <a:latin typeface="Cambria Math"/>
                        </a:rPr>
                        <m:t>𝑐𝑟𝑒𝑎𝑠𝑖𝑛𝑔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𝑜𝑛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4680520" cy="584775"/>
              </a:xfrm>
              <a:prstGeom prst="rect">
                <a:avLst/>
              </a:prstGeom>
              <a:blipFill rotWithShape="1">
                <a:blip r:embed="rId2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721682" y="1772816"/>
                <a:ext cx="3672408" cy="48404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Relative minimum is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2" y="1772816"/>
                <a:ext cx="3672408" cy="484043"/>
              </a:xfrm>
              <a:prstGeom prst="rect">
                <a:avLst/>
              </a:prstGeom>
              <a:blipFill rotWithShape="1">
                <a:blip r:embed="rId3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706264" y="2636912"/>
                <a:ext cx="3000244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smtClean="0"/>
                  <a:t>Relative minimum at x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>
                        <a:latin typeface="Cambria Math"/>
                      </a:rPr>
                      <m:t>  </m:t>
                    </m:r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4" y="2636912"/>
                <a:ext cx="300024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688887" y="4293096"/>
                <a:ext cx="303499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smtClean="0"/>
                  <a:t>No Relative maximum  at x=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ar-JO" dirty="0"/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87" y="4293096"/>
                <a:ext cx="303499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ستطيل 8"/>
          <p:cNvSpPr/>
          <p:nvPr/>
        </p:nvSpPr>
        <p:spPr>
          <a:xfrm>
            <a:off x="683568" y="3573016"/>
            <a:ext cx="37379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F(x) doesn’t have a Relative maximum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961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7643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1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11538" cy="40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799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5952916</TotalTime>
  <Words>171</Words>
  <Application>Microsoft Office PowerPoint</Application>
  <PresentationFormat>عرض على الشاشة (3:4)‏</PresentationFormat>
  <Paragraphs>22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basheer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86</cp:revision>
  <dcterms:created xsi:type="dcterms:W3CDTF">2009-08-19T22:13:29Z</dcterms:created>
  <dcterms:modified xsi:type="dcterms:W3CDTF">2020-12-13T11:35:09Z</dcterms:modified>
</cp:coreProperties>
</file>