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6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1D0E-1FC8-4E35-A39C-B0F5C1BABA3A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09C7-F065-4879-AC0E-E5AA83E0535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7592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1D0E-1FC8-4E35-A39C-B0F5C1BABA3A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09C7-F065-4879-AC0E-E5AA83E0535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3147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1D0E-1FC8-4E35-A39C-B0F5C1BABA3A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09C7-F065-4879-AC0E-E5AA83E0535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5830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1D0E-1FC8-4E35-A39C-B0F5C1BABA3A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09C7-F065-4879-AC0E-E5AA83E0535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147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1D0E-1FC8-4E35-A39C-B0F5C1BABA3A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09C7-F065-4879-AC0E-E5AA83E0535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97379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1D0E-1FC8-4E35-A39C-B0F5C1BABA3A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09C7-F065-4879-AC0E-E5AA83E0535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4829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1D0E-1FC8-4E35-A39C-B0F5C1BABA3A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09C7-F065-4879-AC0E-E5AA83E0535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8959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1D0E-1FC8-4E35-A39C-B0F5C1BABA3A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09C7-F065-4879-AC0E-E5AA83E0535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162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1D0E-1FC8-4E35-A39C-B0F5C1BABA3A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09C7-F065-4879-AC0E-E5AA83E0535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0051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1D0E-1FC8-4E35-A39C-B0F5C1BABA3A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09C7-F065-4879-AC0E-E5AA83E0535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29392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1D0E-1FC8-4E35-A39C-B0F5C1BABA3A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C09C7-F065-4879-AC0E-E5AA83E0535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24895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91D0E-1FC8-4E35-A39C-B0F5C1BABA3A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C09C7-F065-4879-AC0E-E5AA83E0535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9725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2362200"/>
            <a:ext cx="85915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850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2492896"/>
            <a:ext cx="8750795" cy="1130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278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5400"/>
            <a:ext cx="5438775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38305"/>
            <a:ext cx="23717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49625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539552" y="1038305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u="sng" dirty="0" smtClean="0"/>
              <a:t>5.1</a:t>
            </a:r>
            <a:endParaRPr lang="ar-JO" b="1" u="sng" dirty="0"/>
          </a:p>
        </p:txBody>
      </p:sp>
    </p:spTree>
    <p:extLst>
      <p:ext uri="{BB962C8B-B14F-4D97-AF65-F5344CB8AC3E}">
        <p14:creationId xmlns:p14="http://schemas.microsoft.com/office/powerpoint/2010/main" val="105022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5400"/>
            <a:ext cx="5438775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8680"/>
            <a:ext cx="23717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68760"/>
            <a:ext cx="6134905" cy="1130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مربع نص 4"/>
              <p:cNvSpPr txBox="1"/>
              <p:nvPr/>
            </p:nvSpPr>
            <p:spPr>
              <a:xfrm>
                <a:off x="5862116" y="2226608"/>
                <a:ext cx="2598315" cy="634789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JO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ar-JO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JO" b="0" i="1" smtClean="0">
                              <a:latin typeface="Cambria Math"/>
                            </a:rPr>
                            <m:t>−</m:t>
                          </m:r>
                          <m:r>
                            <a:rPr lang="ar-JO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ar-JO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ar-J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JO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ar-JO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ar-JO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ar-JO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ar-JO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ar-JO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JO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ar-JO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JO" dirty="0"/>
              </a:p>
            </p:txBody>
          </p:sp>
        </mc:Choice>
        <mc:Fallback>
          <p:sp>
            <p:nvSpPr>
              <p:cNvPr id="5" name="مربع نص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2116" y="2226608"/>
                <a:ext cx="2598315" cy="63478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رابط كسهم مستقيم 7"/>
          <p:cNvCxnSpPr/>
          <p:nvPr/>
        </p:nvCxnSpPr>
        <p:spPr>
          <a:xfrm flipH="1">
            <a:off x="6300192" y="2839653"/>
            <a:ext cx="504056" cy="6613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864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1395413"/>
            <a:ext cx="5143500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مربع نص 3"/>
              <p:cNvSpPr txBox="1"/>
              <p:nvPr/>
            </p:nvSpPr>
            <p:spPr>
              <a:xfrm>
                <a:off x="-108520" y="2780928"/>
                <a:ext cx="2108770" cy="612732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JO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ar-JO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ar-JO" i="1">
                              <a:latin typeface="Cambria Math"/>
                            </a:rPr>
                            <m:t>−</m:t>
                          </m:r>
                          <m:r>
                            <a:rPr lang="ar-JO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ar-JO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ar-JO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JO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ar-JO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ar-JO" b="0" i="1" smtClean="0"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ar-JO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ar-JO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ar-JO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JO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ar-JO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ar-JO" dirty="0"/>
              </a:p>
            </p:txBody>
          </p:sp>
        </mc:Choice>
        <mc:Fallback>
          <p:sp>
            <p:nvSpPr>
              <p:cNvPr id="4" name="مربع نص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8520" y="2780928"/>
                <a:ext cx="2108770" cy="6127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رابط كسهم مستقيم 5"/>
          <p:cNvCxnSpPr/>
          <p:nvPr/>
        </p:nvCxnSpPr>
        <p:spPr>
          <a:xfrm>
            <a:off x="1259632" y="3393660"/>
            <a:ext cx="936104" cy="251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95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611" y="2421070"/>
            <a:ext cx="8229600" cy="2872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مربع نص 3"/>
              <p:cNvSpPr txBox="1"/>
              <p:nvPr/>
            </p:nvSpPr>
            <p:spPr>
              <a:xfrm>
                <a:off x="6732240" y="3717032"/>
                <a:ext cx="2108770" cy="369332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latin typeface="Cambria Math"/>
                        </a:rPr>
                        <m:t>f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)=</m:t>
                      </m:r>
                      <m:r>
                        <a:rPr lang="ar-JO" b="0" i="1" smtClean="0">
                          <a:latin typeface="Cambria Math"/>
                        </a:rPr>
                        <m:t>3</m:t>
                      </m:r>
                      <m:r>
                        <a:rPr lang="ar-JO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ar-JO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ar-JO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ar-JO" dirty="0"/>
              </a:p>
            </p:txBody>
          </p:sp>
        </mc:Choice>
        <mc:Fallback>
          <p:sp>
            <p:nvSpPr>
              <p:cNvPr id="4" name="مربع نص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3717032"/>
                <a:ext cx="2108770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394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16832"/>
            <a:ext cx="5581650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596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7864" y="2307650"/>
            <a:ext cx="5688632" cy="425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2656"/>
            <a:ext cx="7260882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مربع نص 4"/>
              <p:cNvSpPr txBox="1"/>
              <p:nvPr/>
            </p:nvSpPr>
            <p:spPr>
              <a:xfrm>
                <a:off x="0" y="3439843"/>
                <a:ext cx="2771800" cy="1200265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JO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)=</m:t>
                          </m:r>
                          <m:r>
                            <a:rPr lang="ar-JO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JO" i="1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ar-JO" i="1" dirty="0" smtClean="0">
                  <a:latin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JO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i="1">
                              <a:latin typeface="Cambria Math"/>
                            </a:rPr>
                            <m:t>)=</m:t>
                          </m:r>
                          <m:r>
                            <a:rPr lang="ar-JO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JO" i="1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  <m:r>
                        <a:rPr lang="ar-JO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ar-JO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ar-JO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ar-JO" b="0" i="1" smtClean="0">
                          <a:latin typeface="Cambria Math"/>
                        </a:rPr>
                        <m:t>=</m:t>
                      </m:r>
                      <m:r>
                        <a:rPr lang="ar-JO" b="0" i="1" smtClean="0"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ar-JO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JO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  <m:r>
                            <a:rPr lang="en-US" i="1">
                              <a:latin typeface="Cambria Math"/>
                            </a:rPr>
                            <m:t>)=</m:t>
                          </m:r>
                          <m:r>
                            <a:rPr lang="ar-JO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JO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sup>
                      </m:sSup>
                      <m:r>
                        <a:rPr lang="ar-JO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ar-J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JO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ar-JO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ar-JO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ar-JO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ar-J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ar-JO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ar-JO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JO" dirty="0"/>
              </a:p>
            </p:txBody>
          </p:sp>
        </mc:Choice>
        <mc:Fallback>
          <p:sp>
            <p:nvSpPr>
              <p:cNvPr id="5" name="مربع نص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39843"/>
                <a:ext cx="2771800" cy="12002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رابط كسهم مستقيم 3"/>
          <p:cNvCxnSpPr/>
          <p:nvPr/>
        </p:nvCxnSpPr>
        <p:spPr>
          <a:xfrm>
            <a:off x="837536" y="4149080"/>
            <a:ext cx="86409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02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38249"/>
            <a:ext cx="7197799" cy="466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44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0344" y="1556792"/>
            <a:ext cx="8229600" cy="309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مربع نص 3"/>
              <p:cNvSpPr txBox="1"/>
              <p:nvPr/>
            </p:nvSpPr>
            <p:spPr>
              <a:xfrm>
                <a:off x="3635896" y="4797152"/>
                <a:ext cx="5004048" cy="911596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JO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ar-JO" b="0" i="1" smtClean="0">
                              <a:latin typeface="Cambria Math"/>
                            </a:rPr>
                            <m:t>6</m:t>
                          </m:r>
                          <m:r>
                            <a:rPr lang="ar-JO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ar-JO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ar-JO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ar-JO" b="0" i="1" smtClean="0">
                              <a:latin typeface="Cambria Math"/>
                            </a:rPr>
                            <m:t>) </m:t>
                          </m:r>
                        </m:e>
                        <m:sup/>
                      </m:sSup>
                    </m:oMath>
                  </m:oMathPara>
                </a14:m>
                <a:endParaRPr lang="ar-JO" i="1" dirty="0" smtClean="0">
                  <a:latin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JO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r>
                            <a:rPr lang="ar-JO" i="1">
                              <a:latin typeface="Cambria Math"/>
                            </a:rPr>
                            <m:t>6</m:t>
                          </m:r>
                          <m:d>
                            <m:dPr>
                              <m:ctrlPr>
                                <a:rPr lang="ar-JO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ar-JO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ar-JO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ar-JO" b="0" i="1" smtClean="0">
                              <a:latin typeface="Cambria Math"/>
                            </a:rPr>
                            <m:t>=</m:t>
                          </m:r>
                          <m:r>
                            <a:rPr lang="ar-JO" b="0" i="1" smtClean="0">
                              <a:latin typeface="Cambria Math"/>
                            </a:rPr>
                            <m:t>6</m:t>
                          </m:r>
                          <m:r>
                            <a:rPr lang="ar-JO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ar-JO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ar-JO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p>
                          </m:sSup>
                          <m:r>
                            <a:rPr lang="ar-JO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ar-JO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ar-J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ar-JO" i="1">
                              <a:latin typeface="Cambria Math"/>
                            </a:rPr>
                            <m:t>6</m:t>
                          </m:r>
                          <m:r>
                            <a:rPr lang="ar-JO" i="1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ar-JO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ar-JO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ar-JO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ar-JO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ar-JO" dirty="0"/>
              </a:p>
            </p:txBody>
          </p:sp>
        </mc:Choice>
        <mc:Fallback>
          <p:sp>
            <p:nvSpPr>
              <p:cNvPr id="4" name="مربع نص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4797152"/>
                <a:ext cx="5004048" cy="9115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J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306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142</Words>
  <Application>Microsoft Office PowerPoint</Application>
  <PresentationFormat>عرض على الشاشة (3:4)‏</PresentationFormat>
  <Paragraphs>9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basheer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Dell</dc:creator>
  <cp:lastModifiedBy>Dell</cp:lastModifiedBy>
  <cp:revision>44</cp:revision>
  <dcterms:created xsi:type="dcterms:W3CDTF">2020-11-09T16:32:52Z</dcterms:created>
  <dcterms:modified xsi:type="dcterms:W3CDTF">2020-11-09T21:26:23Z</dcterms:modified>
</cp:coreProperties>
</file>