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AF33D-35BC-487D-96F1-C6BD6DDF98D2}" type="datetimeFigureOut">
              <a:rPr lang="en-US" smtClean="0"/>
              <a:t>2020-10-19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AF380-513E-4B12-A21C-7F8E6FF3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49444-DE02-472A-B0F7-4C0E66E3D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6BA8C-6FA5-4C1D-B708-451D12491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8321-0AD8-458A-BE94-BD17BA16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95D5-1F74-4976-B56D-EB27F2B47BAE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63D41-ED7D-4866-8F8A-D4E35701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7B2C5-4490-403F-8E36-C740257C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7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46B0-9C0E-4CA0-A099-A8E13C33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BD568-FF30-4E79-B646-D2EF8F43E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C7CA3-E523-4262-94C9-48DDAEC8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7E5E-CDC1-4C3D-A580-DFD562E5F70A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BF31-51F7-4630-935D-9EC4D002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2BCC5-9D98-4C57-B718-244642F3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AD213-6DD4-4E24-9227-2B895306A8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8C297-7120-41CB-9896-D5A28C990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D498A-2195-4904-B9ED-B81A0092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70F0-AE89-4595-8592-DC473D112E5B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A0409-AB2C-4D1E-BB8E-317A732E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0224C-4A12-4FA6-BDA2-A0CC9332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0A63A-D577-43EF-B4BF-EBB60AA5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A849-7E77-41B8-892A-F8B487358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54454-A7D5-434C-ADBF-1E60EF1A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B10-7258-49A7-9C7E-145C4B588A9E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B33D3-D3B9-40DE-A142-7E819DC94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6C5AE-4425-4442-AFEA-BF5BB849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0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9BD7-F048-4F56-9BCE-07ED9C4E7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19D11-946D-47BC-B64F-BA0FE65CA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B28C8-0C6C-4220-9A69-DE5CC574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7F11-8CAE-4153-A77C-2B0658B11C87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9A86-5D23-48B2-AC70-3E9A8725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967D4-0E76-4597-900F-7065A545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2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A7E8-6A12-4F82-8901-33C2F429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D96C3-F2AD-41AE-BE43-FB6565CC9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F07FF-E15C-4262-9FB7-D71860813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5F483-71D0-4C9A-94CC-0AC8955D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2DA4-9CCC-4B45-A077-65C5A9506DDE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A96A6-9B58-481B-A629-E3D7FEB4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37869-9D33-4F11-B7EC-398B1A1D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4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68521-6821-435A-8E01-4045936B5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C8455-9097-4E4B-9A00-8B872A49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080F63-7DF3-4682-AD97-D9723787F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E3222-C13E-457E-9B92-37F755024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842CF-2510-4664-A6F8-B58A8C424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ACA6BA-B557-44AD-BD7B-55E0B8CB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6E73-7583-475F-9F64-555D0BDCB06E}" type="datetime1">
              <a:rPr lang="en-US" smtClean="0"/>
              <a:t>2020-10-19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C5F844-367F-4B3E-B5F1-429E4B55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2E2EAF-840A-4BEC-9FF7-6A27B7F8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9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DBAFB-4200-40E1-A14B-2293D400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C0723-6F51-48E8-A969-6477624D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FB05-42DC-4BB9-A6F5-62DCFBCDF860}" type="datetime1">
              <a:rPr lang="en-US" smtClean="0"/>
              <a:t>2020-10-19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B69F5-8D9A-48E8-A5E8-55721570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F92B9-41C7-4BD5-9AF6-5CCB29FB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7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203E35-EB88-4B9B-9C6A-4151DD3A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896F-101F-48CD-BC61-C924A17CC4BB}" type="datetime1">
              <a:rPr lang="en-US" smtClean="0"/>
              <a:t>2020-10-19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C2E49-A293-4AB9-8C00-5D013B4C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EC93D-1C26-4086-B7D0-DF0860D41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F5AB-609B-4FE5-910E-18A8BF590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D7867-26E7-4924-91AF-8EF66E04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677B3-4BFB-45D8-92CD-388B8B0CC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B1E64-B94C-4907-9D51-4D811D7A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2135-97E9-472C-8FCE-757529BE39A4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0F289-9403-4100-B537-A64F7BC1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7ACFC-40DC-4C99-BAC0-FE606EF8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5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0DF8-FF56-42A2-85EB-3BCF8007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49711-9BB5-4B40-AA1E-3B701482A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C2D6B-460E-4046-A6A2-8BD980F41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7E148-62EE-4C35-BEA4-5388FB564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AC05-DD09-45F4-BA50-C820D3703416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8500C-6ED9-4CCA-8335-1DD96E58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12400-7633-4E90-B5CB-A357E926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AC4018-8D0E-4668-B474-136FD6D52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51436-5C27-4FEC-BA19-3692574D6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89FAC-884E-4B61-A1D2-B3DFE9560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19862-7D94-4670-A523-47A2C2F1BF03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28B9-1953-4E88-82EA-D14F80C76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07BA6-ED68-4723-A073-EBA3EDF8B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2048-B129-421E-81EB-A2D4E12E7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Determinants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3.4 The Determinant of a Matrix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A79EA-C2B2-4FF6-B503-650FEE0B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2FD93-0053-4AA5-BBDC-F082B6349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D75C1-7805-494B-9DE7-33F373CC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6583DE-2082-452C-97EF-D93757EBA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475" y="681037"/>
            <a:ext cx="10017049" cy="533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580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0A6C6-F3D4-4F29-854A-A4E5FDC7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AA287-F7B1-4525-9638-81A07F1EA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FDE50-7C83-4BDD-8041-56CA363F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3C8A5E-CF4C-415D-A16C-2E72A37E7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13829"/>
            <a:ext cx="10515600" cy="161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9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C622A-6511-4751-8788-ADF5F6E6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680F9-A8BE-4968-B1AB-05DD583BE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B9E0C-CA22-424E-B0A4-E79E294E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A45CC-BF17-451B-9415-95772CD8A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712" y="365125"/>
            <a:ext cx="9416575" cy="19989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1F9C1FD-BD54-4C1D-B5B4-7DC795AD0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153" y="3004711"/>
            <a:ext cx="10297850" cy="266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58C48-60E2-44E0-974B-860C4A283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D5D362-FC7E-4CFA-85CD-E3718D36E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77" y="2264641"/>
            <a:ext cx="11087703" cy="23287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97923E-4018-4E06-B719-E454FD95A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953" y="1278985"/>
            <a:ext cx="4782776" cy="8236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8B1577E-3DE5-47B8-918A-8EEF2794F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1936" y="955904"/>
            <a:ext cx="3082733" cy="142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52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C8C1-0902-4754-8123-323097016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E590F-1CEC-432E-854C-930CCA36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9C44DA-5467-4D9F-BEAF-8FD67AB34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626" y="2370748"/>
            <a:ext cx="10294747" cy="24874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2EBACA0-3324-4599-ADF2-31CD29F20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165" y="445021"/>
            <a:ext cx="3109035" cy="14337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B56EC2-96D3-4945-947B-327F378C59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3413" y="583907"/>
            <a:ext cx="1383097" cy="129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49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C3BD9-61C9-4131-836E-2387C3AD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C0252-11B7-4F7A-8830-C57BDCAE2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01684-A9F8-4C32-8DCA-E7F68BA7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58C4EA-B060-4D6C-887B-E724E98AE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9428"/>
            <a:ext cx="10883040" cy="252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557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87FB-BDF3-41DB-85F6-BD9A93507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17914-14B5-420C-83A7-A4C93767E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DC141-E821-434F-AEC2-9CD8AC8E2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7CDE79-A123-4E0E-9E40-B024198E6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70" y="540360"/>
            <a:ext cx="10037659" cy="449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3CA0B0-67DD-4173-928E-480F3C0F0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31" y="4971458"/>
            <a:ext cx="10168598" cy="127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30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A045C-6BEC-499E-BE7E-152D0B9B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A936-F51C-4DA7-B2FD-BA654716B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9FEF6-B25A-4A27-A7DE-04BD6A1D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3A0499-7556-4AB0-AF56-9FB15B532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33" y="365124"/>
            <a:ext cx="9621278" cy="1952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BBA23F-0596-4196-8A4C-8AC1EC0CE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01303"/>
            <a:ext cx="10360141" cy="347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6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0ACA-8DB4-4C89-8C27-2E31D09B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06150-3CED-4E59-8CEF-6B1D9A5AF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C5099-A155-457A-B635-CC5429E7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BD504B-4647-40FE-A7BE-37BB6EF1D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921" y="444537"/>
            <a:ext cx="9495254" cy="609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9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3C7D-1BC9-4D0C-B20F-9CC1A568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9574C-F6BE-4ADE-A864-C981F0CD1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9FC58-88AF-4FF3-A623-B4032D5F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9C8701-ABFF-492E-92AE-A77B360C0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386" y="2747501"/>
            <a:ext cx="8334386" cy="31445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7F5DCA-EA3E-4A35-A004-72E0DD4D9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2650"/>
            <a:ext cx="10515600" cy="157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59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1190-8A84-4BC3-B330-EA804F7C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3DA17-7D18-41B5-B553-C0005F3BD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713AE-8A4F-4A04-9977-CDD275AC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EB3B06-22EA-4943-B10F-62F3ABB63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801" y="1987229"/>
            <a:ext cx="10092397" cy="144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67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F0CB0-AB09-4BF9-AE26-67FA91CC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4C84-0F70-46AF-9F50-232B8B76A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204EF-3538-4DBE-9A64-765BF3B4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070A3F-78AC-4411-A036-39ED0AD07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" y="385565"/>
            <a:ext cx="9867314" cy="28801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87450B-E82B-44D0-A3AB-379F07941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720" y="3445071"/>
            <a:ext cx="10368720" cy="207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2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3205-6B00-4D1A-AD55-3C31E61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8C5BB-E099-4812-A09C-8E544525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05D97-C350-4DA5-93E9-DFE9B13C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0E2372-E716-4A36-B0AA-06A6496DF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9"/>
            <a:ext cx="10529173" cy="219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8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3BB8-DECA-4689-A975-D562AFB0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A2CF4-6994-4BE7-B838-D21B10312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514AC-9EAC-4A48-8195-7D07D590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41D0AA-5B50-495F-BD6D-3D5AA36E9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351" y="985703"/>
            <a:ext cx="9997298" cy="457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6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54BB-B82A-48CF-84F6-6E6E772B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C6E47-BEB2-4020-9165-808B91A5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23857-4949-4631-83ED-A8D5E662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25A10A-788C-4439-BE51-991E0E286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621" y="365125"/>
            <a:ext cx="9149862" cy="16880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7CA97C-4E04-4480-BE51-C74C948FA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206" y="2325959"/>
            <a:ext cx="10288917" cy="295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4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B4AF7-899A-4CAD-9565-F193633E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3335C-9CA4-47DB-B41F-176A06E1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BBA6D-A34A-403F-876C-744B126B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637982-6B87-4693-86F5-556E8839A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51" y="1733526"/>
            <a:ext cx="10079497" cy="205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7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2579-5AEE-47D2-BB1D-5BD83093C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19F55-910F-4BCF-91F3-C76B6C7C3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1F3DD-CEDD-4D01-9159-956D095A8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933D00-3D68-4886-9860-94FB72DE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686008" cy="517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13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2FE3-6C1C-42DF-8A53-67B2FDCF6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C6D55-67D2-43B7-9605-277C8431C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71ECB-147D-47D9-9081-6015D7386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ECCD32-68CB-4EE4-B62D-9FE22ED2A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774" y="1208721"/>
            <a:ext cx="9716452" cy="481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7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6E8F7-6902-4B6F-B6EE-97B2F516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DCD41-71D6-44BE-8598-2060D79AE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8224C-CEF3-41C5-9EA8-511525CB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048-B129-421E-81EB-A2D4E12E79EA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D15F8D-1042-40EC-A123-344ACC94B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332" y="404153"/>
            <a:ext cx="8319868" cy="21313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5198D8-CEE6-44DD-8376-D8ED45F17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28" y="2714864"/>
            <a:ext cx="9972603" cy="32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7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32</Words>
  <Application>Microsoft Office PowerPoint</Application>
  <PresentationFormat>Widescreen</PresentationFormat>
  <Paragraphs>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Chapter 3</vt:lpstr>
      <vt:lpstr>Introduction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saja abushanab</dc:creator>
  <cp:lastModifiedBy>saja abushanab</cp:lastModifiedBy>
  <cp:revision>12</cp:revision>
  <dcterms:created xsi:type="dcterms:W3CDTF">2020-10-15T23:23:31Z</dcterms:created>
  <dcterms:modified xsi:type="dcterms:W3CDTF">2020-10-20T00:23:36Z</dcterms:modified>
</cp:coreProperties>
</file>