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CCF7-2949-426D-81F0-F930BA995D4B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3D0-6084-4435-B8C0-E73936E11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CCF7-2949-426D-81F0-F930BA995D4B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3D0-6084-4435-B8C0-E73936E11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0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CCF7-2949-426D-81F0-F930BA995D4B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3D0-6084-4435-B8C0-E73936E11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CCF7-2949-426D-81F0-F930BA995D4B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3D0-6084-4435-B8C0-E73936E11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7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CCF7-2949-426D-81F0-F930BA995D4B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3D0-6084-4435-B8C0-E73936E11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2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CCF7-2949-426D-81F0-F930BA995D4B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3D0-6084-4435-B8C0-E73936E11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2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CCF7-2949-426D-81F0-F930BA995D4B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3D0-6084-4435-B8C0-E73936E11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2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CCF7-2949-426D-81F0-F930BA995D4B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3D0-6084-4435-B8C0-E73936E11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CCF7-2949-426D-81F0-F930BA995D4B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3D0-6084-4435-B8C0-E73936E11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1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CCF7-2949-426D-81F0-F930BA995D4B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3D0-6084-4435-B8C0-E73936E11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7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CCF7-2949-426D-81F0-F930BA995D4B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3D0-6084-4435-B8C0-E73936E11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0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CCF7-2949-426D-81F0-F930BA995D4B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ED3D0-6084-4435-B8C0-E73936E11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dmin\AppData\Local\Temp\Rar$DIa4964.12252\طبعة تجريبية_pages-to-jpg-0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39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Ia4964.15700\طبعة تجريبية_pages-to-jpg-0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86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AppData\Local\Temp\Rar$DIa4964.22293\طبعة تجريبية_pages-to-jpg-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23712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نسق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admin</cp:lastModifiedBy>
  <cp:revision>1</cp:revision>
  <dcterms:created xsi:type="dcterms:W3CDTF">2020-07-18T12:26:38Z</dcterms:created>
  <dcterms:modified xsi:type="dcterms:W3CDTF">2020-07-18T12:31:24Z</dcterms:modified>
</cp:coreProperties>
</file>