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4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0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8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1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9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3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3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1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8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2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458B-3933-4875-ABAE-0B3A7C37C346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442AA-9C87-4759-937C-F758F700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0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2"/>
            <a:ext cx="7772400" cy="1470025"/>
          </a:xfrm>
        </p:spPr>
        <p:txBody>
          <a:bodyPr/>
          <a:lstStyle/>
          <a:p>
            <a:r>
              <a:rPr lang="en-US" dirty="0" smtClean="0"/>
              <a:t>Power system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305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3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609602"/>
            <a:ext cx="8366479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43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609600"/>
            <a:ext cx="804615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8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9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534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2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609602"/>
            <a:ext cx="8366479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7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46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16002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17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762000"/>
            <a:ext cx="827475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1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7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2"/>
            <a:ext cx="8991600" cy="5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7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0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6858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4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838200"/>
            <a:ext cx="835095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1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685800"/>
            <a:ext cx="804615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47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533400"/>
            <a:ext cx="819855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215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16002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51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738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758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762000"/>
            <a:ext cx="827475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260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990600"/>
            <a:ext cx="804615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97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1430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0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609600"/>
            <a:ext cx="804615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83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762000"/>
            <a:ext cx="8046156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256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8382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482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533400"/>
            <a:ext cx="804615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70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609600"/>
            <a:ext cx="804615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3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838202"/>
            <a:ext cx="8046156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29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609600"/>
            <a:ext cx="804615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3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3048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6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533400"/>
            <a:ext cx="8046156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0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5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7004</TotalTime>
  <Words>3</Words>
  <Application>Microsoft Office PowerPoint</Application>
  <PresentationFormat>On-screen Show (4:3)</PresentationFormat>
  <Paragraphs>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 system stability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system stability</dc:title>
  <dc:creator>lenovo</dc:creator>
  <cp:lastModifiedBy>lenovo</cp:lastModifiedBy>
  <cp:revision>48</cp:revision>
  <dcterms:created xsi:type="dcterms:W3CDTF">2022-11-13T07:56:18Z</dcterms:created>
  <dcterms:modified xsi:type="dcterms:W3CDTF">2022-12-10T15:10:46Z</dcterms:modified>
</cp:coreProperties>
</file>