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9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279B-1DC4-4D01-AA84-5C6AFD24077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912B-FB3F-4A91-85F6-A30101E8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4332.1699\طبعة تجريبية_pages-to-jpg-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6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332.5816\طبعة تجريبية_pages-to-jpg-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AppData\Local\Temp\Rar$DIa4332.49584\طبعة تجريبية_pages-to-jpg-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9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a4332.45520\طبعة تجريبية_pages-to-jpg-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6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Ia4332.4228\طبعة تجريبية_pages-to-jpg-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061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2</cp:revision>
  <dcterms:created xsi:type="dcterms:W3CDTF">2020-07-07T07:41:39Z</dcterms:created>
  <dcterms:modified xsi:type="dcterms:W3CDTF">2020-10-08T09:53:49Z</dcterms:modified>
</cp:coreProperties>
</file>