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 id="260" r:id="rId6"/>
    <p:sldId id="261" r:id="rId7"/>
    <p:sldId id="262" r:id="rId8"/>
    <p:sldId id="263" r:id="rId9"/>
    <p:sldId id="266" r:id="rId10"/>
  </p:sldIdLst>
  <p:sldSz cx="12192000" cy="6858000"/>
  <p:notesSz cx="6858000" cy="9144000"/>
  <p:defaultTextStyle>
    <a:defPPr>
      <a:defRPr lang="ar-P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AF2A17-404F-381D-852B-1E4AD34F8EED}"/>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PS"/>
          </a:p>
        </p:txBody>
      </p:sp>
      <p:sp>
        <p:nvSpPr>
          <p:cNvPr id="3" name="عنوان فرعي 2">
            <a:extLst>
              <a:ext uri="{FF2B5EF4-FFF2-40B4-BE49-F238E27FC236}">
                <a16:creationId xmlns:a16="http://schemas.microsoft.com/office/drawing/2014/main" id="{50FAB94C-4E35-8150-39A3-22197AAA05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PS"/>
          </a:p>
        </p:txBody>
      </p:sp>
      <p:sp>
        <p:nvSpPr>
          <p:cNvPr id="4" name="عنصر نائب للتاريخ 3">
            <a:extLst>
              <a:ext uri="{FF2B5EF4-FFF2-40B4-BE49-F238E27FC236}">
                <a16:creationId xmlns:a16="http://schemas.microsoft.com/office/drawing/2014/main" id="{0990919E-9E89-EEB0-60E7-301AF2698D85}"/>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A7C5DA79-C50C-517B-3A8E-8FD3955C19C2}"/>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519DF036-610A-D6E2-2A6F-BB5D40316183}"/>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423714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3BE9A3-8D8C-27F4-C678-FDBAFBA1E7F0}"/>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عنوان العمودي 2">
            <a:extLst>
              <a:ext uri="{FF2B5EF4-FFF2-40B4-BE49-F238E27FC236}">
                <a16:creationId xmlns:a16="http://schemas.microsoft.com/office/drawing/2014/main" id="{FBDF6FFD-DE05-0D94-AC0F-B6CEC3206EEF}"/>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8869A23C-3045-389F-F3B4-45B70DF43295}"/>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AC15FE8F-D3B6-2CB0-B6A2-8918C45F9410}"/>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C9B11215-A2E8-6D8E-1696-D2E286E01CD7}"/>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4191353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B50D0A86-5123-8F58-6335-E9B69CFA917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PS"/>
          </a:p>
        </p:txBody>
      </p:sp>
      <p:sp>
        <p:nvSpPr>
          <p:cNvPr id="3" name="عنصر نائب للعنوان العمودي 2">
            <a:extLst>
              <a:ext uri="{FF2B5EF4-FFF2-40B4-BE49-F238E27FC236}">
                <a16:creationId xmlns:a16="http://schemas.microsoft.com/office/drawing/2014/main" id="{0F4238A7-1FE6-066C-0B51-18B95A6D635A}"/>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908B0E4F-72BA-220D-9020-52C1992E4C32}"/>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B4C3C588-CBAF-0980-F5EB-DF4AADAAEA66}"/>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7379A822-CD09-E42B-B168-A10216F9F8D4}"/>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305364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3999269-5395-E344-9FAA-3FCF5996B477}"/>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BE60D51B-5A68-FC53-3E48-9E54B1F4552A}"/>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DB917328-7432-936E-8603-8861D952691A}"/>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53A714EE-E796-3A15-2F4B-AE4622487B41}"/>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B19293EA-5AC1-4357-FE68-1E3F67BA5CCA}"/>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44935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F8124E6-AFBC-700F-045B-EDA5FDC1FDE2}"/>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588DAAA9-107A-EDFB-2A04-BCA02C9AAD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4034645A-06CB-96CB-5F51-2D09F23166F5}"/>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00C48EE5-C1CE-1185-ED11-2CB5EB95F61A}"/>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7B7AC5E7-637D-50AF-AF86-F81B5CA4D43B}"/>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146178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E607F2-0EC7-957D-CC5C-4D81069F1EED}"/>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EC46347B-F085-1EB8-9143-F85D4299D591}"/>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محتوى 3">
            <a:extLst>
              <a:ext uri="{FF2B5EF4-FFF2-40B4-BE49-F238E27FC236}">
                <a16:creationId xmlns:a16="http://schemas.microsoft.com/office/drawing/2014/main" id="{0EA47B3E-1F8D-0DBA-2065-8FF7B86EAF2A}"/>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5" name="عنصر نائب للتاريخ 4">
            <a:extLst>
              <a:ext uri="{FF2B5EF4-FFF2-40B4-BE49-F238E27FC236}">
                <a16:creationId xmlns:a16="http://schemas.microsoft.com/office/drawing/2014/main" id="{458BCEAA-3625-13A7-BD00-2FCF7272FE0A}"/>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6" name="عنصر نائب للتذييل 5">
            <a:extLst>
              <a:ext uri="{FF2B5EF4-FFF2-40B4-BE49-F238E27FC236}">
                <a16:creationId xmlns:a16="http://schemas.microsoft.com/office/drawing/2014/main" id="{7656F0D6-FD69-6658-B0FC-52BE552FA5EE}"/>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DF86F8ED-15A0-D6CA-7D1F-102865D68646}"/>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2412387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7032C5-39DE-9D3D-C21D-86469BB7661D}"/>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449229E8-6E50-2A50-5B18-177B050CB5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7FDB9689-5EA7-3493-1F0D-1F9E8831009C}"/>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5" name="عنصر نائب للنص 4">
            <a:extLst>
              <a:ext uri="{FF2B5EF4-FFF2-40B4-BE49-F238E27FC236}">
                <a16:creationId xmlns:a16="http://schemas.microsoft.com/office/drawing/2014/main" id="{483B57AE-7CF8-CDEE-EE8E-4BCC7133CD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85ED973B-CE25-E236-DF71-2376637BC41F}"/>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7" name="عنصر نائب للتاريخ 6">
            <a:extLst>
              <a:ext uri="{FF2B5EF4-FFF2-40B4-BE49-F238E27FC236}">
                <a16:creationId xmlns:a16="http://schemas.microsoft.com/office/drawing/2014/main" id="{5645820B-9312-39CD-1394-FECB78C410C3}"/>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8" name="عنصر نائب للتذييل 7">
            <a:extLst>
              <a:ext uri="{FF2B5EF4-FFF2-40B4-BE49-F238E27FC236}">
                <a16:creationId xmlns:a16="http://schemas.microsoft.com/office/drawing/2014/main" id="{BAB03B6B-E478-5525-5D0A-8842F71A70E8}"/>
              </a:ext>
            </a:extLst>
          </p:cNvPr>
          <p:cNvSpPr>
            <a:spLocks noGrp="1"/>
          </p:cNvSpPr>
          <p:nvPr>
            <p:ph type="ftr" sz="quarter" idx="11"/>
          </p:nvPr>
        </p:nvSpPr>
        <p:spPr/>
        <p:txBody>
          <a:bodyPr/>
          <a:lstStyle/>
          <a:p>
            <a:endParaRPr lang="ar-PS"/>
          </a:p>
        </p:txBody>
      </p:sp>
      <p:sp>
        <p:nvSpPr>
          <p:cNvPr id="9" name="عنصر نائب لرقم الشريحة 8">
            <a:extLst>
              <a:ext uri="{FF2B5EF4-FFF2-40B4-BE49-F238E27FC236}">
                <a16:creationId xmlns:a16="http://schemas.microsoft.com/office/drawing/2014/main" id="{B2C8B00A-B9EC-0E44-73CA-84BFB684DFF3}"/>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513650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86AE2DF-D139-E1C8-0680-4E9F001A2758}"/>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تاريخ 2">
            <a:extLst>
              <a:ext uri="{FF2B5EF4-FFF2-40B4-BE49-F238E27FC236}">
                <a16:creationId xmlns:a16="http://schemas.microsoft.com/office/drawing/2014/main" id="{D4CDDEFB-61E1-1029-D0CE-C5A206BB9B93}"/>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4" name="عنصر نائب للتذييل 3">
            <a:extLst>
              <a:ext uri="{FF2B5EF4-FFF2-40B4-BE49-F238E27FC236}">
                <a16:creationId xmlns:a16="http://schemas.microsoft.com/office/drawing/2014/main" id="{A2FF8836-1789-A87F-0EE4-42A5CB579A79}"/>
              </a:ext>
            </a:extLst>
          </p:cNvPr>
          <p:cNvSpPr>
            <a:spLocks noGrp="1"/>
          </p:cNvSpPr>
          <p:nvPr>
            <p:ph type="ftr" sz="quarter" idx="11"/>
          </p:nvPr>
        </p:nvSpPr>
        <p:spPr/>
        <p:txBody>
          <a:bodyPr/>
          <a:lstStyle/>
          <a:p>
            <a:endParaRPr lang="ar-PS"/>
          </a:p>
        </p:txBody>
      </p:sp>
      <p:sp>
        <p:nvSpPr>
          <p:cNvPr id="5" name="عنصر نائب لرقم الشريحة 4">
            <a:extLst>
              <a:ext uri="{FF2B5EF4-FFF2-40B4-BE49-F238E27FC236}">
                <a16:creationId xmlns:a16="http://schemas.microsoft.com/office/drawing/2014/main" id="{8F2D4177-07CE-C555-D7FC-A45C05F3A78D}"/>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197333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0E00987D-1DA4-B563-32CF-151A0E808853}"/>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3" name="عنصر نائب للتذييل 2">
            <a:extLst>
              <a:ext uri="{FF2B5EF4-FFF2-40B4-BE49-F238E27FC236}">
                <a16:creationId xmlns:a16="http://schemas.microsoft.com/office/drawing/2014/main" id="{D06F0525-B8AE-DFD9-061B-784E8F283400}"/>
              </a:ext>
            </a:extLst>
          </p:cNvPr>
          <p:cNvSpPr>
            <a:spLocks noGrp="1"/>
          </p:cNvSpPr>
          <p:nvPr>
            <p:ph type="ftr" sz="quarter" idx="11"/>
          </p:nvPr>
        </p:nvSpPr>
        <p:spPr/>
        <p:txBody>
          <a:bodyPr/>
          <a:lstStyle/>
          <a:p>
            <a:endParaRPr lang="ar-PS"/>
          </a:p>
        </p:txBody>
      </p:sp>
      <p:sp>
        <p:nvSpPr>
          <p:cNvPr id="4" name="عنصر نائب لرقم الشريحة 3">
            <a:extLst>
              <a:ext uri="{FF2B5EF4-FFF2-40B4-BE49-F238E27FC236}">
                <a16:creationId xmlns:a16="http://schemas.microsoft.com/office/drawing/2014/main" id="{3B9F76FA-A478-41CB-4F6F-A92CD1B5C350}"/>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395987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8FEAF1-5E52-4620-3F9D-8D2A6D16119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E35CE15F-AC0C-6536-3ECE-4DFF4E88DA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نص 3">
            <a:extLst>
              <a:ext uri="{FF2B5EF4-FFF2-40B4-BE49-F238E27FC236}">
                <a16:creationId xmlns:a16="http://schemas.microsoft.com/office/drawing/2014/main" id="{CE80467B-6850-B117-5D62-7ED858A03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8CA6A1B-F65A-5894-7E39-D2EA0C0B877F}"/>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6" name="عنصر نائب للتذييل 5">
            <a:extLst>
              <a:ext uri="{FF2B5EF4-FFF2-40B4-BE49-F238E27FC236}">
                <a16:creationId xmlns:a16="http://schemas.microsoft.com/office/drawing/2014/main" id="{5F4C7477-F53B-404B-96EA-76B95184770E}"/>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940F72F1-B5DB-CB3A-435E-B1645FFCFA9C}"/>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19478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0D9C7F0-DEDC-62D4-2EA5-342CB4B8D009}"/>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PS"/>
          </a:p>
        </p:txBody>
      </p:sp>
      <p:sp>
        <p:nvSpPr>
          <p:cNvPr id="3" name="عنصر نائب للصورة 2">
            <a:extLst>
              <a:ext uri="{FF2B5EF4-FFF2-40B4-BE49-F238E27FC236}">
                <a16:creationId xmlns:a16="http://schemas.microsoft.com/office/drawing/2014/main" id="{92376021-6B45-7D8E-D903-D46D8C7170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PS"/>
          </a:p>
        </p:txBody>
      </p:sp>
      <p:sp>
        <p:nvSpPr>
          <p:cNvPr id="4" name="عنصر نائب للنص 3">
            <a:extLst>
              <a:ext uri="{FF2B5EF4-FFF2-40B4-BE49-F238E27FC236}">
                <a16:creationId xmlns:a16="http://schemas.microsoft.com/office/drawing/2014/main" id="{253FF8A8-58C2-2B2F-E6D4-6C376024F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36881140-2ED2-441E-614F-5F7BFBE84DCF}"/>
              </a:ext>
            </a:extLst>
          </p:cNvPr>
          <p:cNvSpPr>
            <a:spLocks noGrp="1"/>
          </p:cNvSpPr>
          <p:nvPr>
            <p:ph type="dt" sz="half" idx="10"/>
          </p:nvPr>
        </p:nvSpPr>
        <p:spPr/>
        <p:txBody>
          <a:bodyPr/>
          <a:lstStyle/>
          <a:p>
            <a:fld id="{552F354C-0FB6-4EF4-AD8C-340B1E8FA704}" type="datetimeFigureOut">
              <a:rPr lang="ar-PS" smtClean="0"/>
              <a:t>31/8/2024</a:t>
            </a:fld>
            <a:endParaRPr lang="ar-PS"/>
          </a:p>
        </p:txBody>
      </p:sp>
      <p:sp>
        <p:nvSpPr>
          <p:cNvPr id="6" name="عنصر نائب للتذييل 5">
            <a:extLst>
              <a:ext uri="{FF2B5EF4-FFF2-40B4-BE49-F238E27FC236}">
                <a16:creationId xmlns:a16="http://schemas.microsoft.com/office/drawing/2014/main" id="{2FB65FB6-EEDE-FEBF-24E8-EF3D1D23D223}"/>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FC52A144-6B07-C31E-17F6-4D353E175600}"/>
              </a:ext>
            </a:extLst>
          </p:cNvPr>
          <p:cNvSpPr>
            <a:spLocks noGrp="1"/>
          </p:cNvSpPr>
          <p:nvPr>
            <p:ph type="sldNum" sz="quarter" idx="12"/>
          </p:nvPr>
        </p:nvSpPr>
        <p:spPr/>
        <p:txBody>
          <a:bodyPr/>
          <a:lstStyle/>
          <a:p>
            <a:fld id="{10834F8F-E829-467A-B3ED-3253182DCE8C}" type="slidenum">
              <a:rPr lang="ar-PS" smtClean="0"/>
              <a:t>‹#›</a:t>
            </a:fld>
            <a:endParaRPr lang="ar-PS"/>
          </a:p>
        </p:txBody>
      </p:sp>
    </p:spTree>
    <p:extLst>
      <p:ext uri="{BB962C8B-B14F-4D97-AF65-F5344CB8AC3E}">
        <p14:creationId xmlns:p14="http://schemas.microsoft.com/office/powerpoint/2010/main" val="4242522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F6D9C587-99A3-7F25-2372-01AF8EB8181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957E97AF-B2D1-58BE-409C-AA936D24BAB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1716D9D4-0DFB-D00F-3374-B5095E9A3AB9}"/>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2F354C-0FB6-4EF4-AD8C-340B1E8FA704}" type="datetimeFigureOut">
              <a:rPr lang="ar-PS" smtClean="0"/>
              <a:t>31/8/2024</a:t>
            </a:fld>
            <a:endParaRPr lang="ar-PS"/>
          </a:p>
        </p:txBody>
      </p:sp>
      <p:sp>
        <p:nvSpPr>
          <p:cNvPr id="5" name="عنصر نائب للتذييل 4">
            <a:extLst>
              <a:ext uri="{FF2B5EF4-FFF2-40B4-BE49-F238E27FC236}">
                <a16:creationId xmlns:a16="http://schemas.microsoft.com/office/drawing/2014/main" id="{5068D573-EB5E-4CA8-1CF3-73C16A3CB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PS"/>
          </a:p>
        </p:txBody>
      </p:sp>
      <p:sp>
        <p:nvSpPr>
          <p:cNvPr id="6" name="عنصر نائب لرقم الشريحة 5">
            <a:extLst>
              <a:ext uri="{FF2B5EF4-FFF2-40B4-BE49-F238E27FC236}">
                <a16:creationId xmlns:a16="http://schemas.microsoft.com/office/drawing/2014/main" id="{417E97B1-B3A6-5B6E-B463-FF36B733212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0834F8F-E829-467A-B3ED-3253182DCE8C}" type="slidenum">
              <a:rPr lang="ar-PS" smtClean="0"/>
              <a:t>‹#›</a:t>
            </a:fld>
            <a:endParaRPr lang="ar-PS"/>
          </a:p>
        </p:txBody>
      </p:sp>
    </p:spTree>
    <p:extLst>
      <p:ext uri="{BB962C8B-B14F-4D97-AF65-F5344CB8AC3E}">
        <p14:creationId xmlns:p14="http://schemas.microsoft.com/office/powerpoint/2010/main" val="1264989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P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A5F50AD-FF45-D300-76DC-4BB7CEE0EA01}"/>
              </a:ext>
            </a:extLst>
          </p:cNvPr>
          <p:cNvSpPr>
            <a:spLocks noGrp="1"/>
          </p:cNvSpPr>
          <p:nvPr>
            <p:ph type="ctrTitle"/>
          </p:nvPr>
        </p:nvSpPr>
        <p:spPr/>
        <p:txBody>
          <a:bodyPr>
            <a:normAutofit/>
          </a:bodyPr>
          <a:lstStyle/>
          <a:p>
            <a:r>
              <a:rPr lang="en-US" sz="8000" b="1" dirty="0"/>
              <a:t>Sequence Diagram</a:t>
            </a:r>
            <a:endParaRPr lang="ar-PS" sz="8000" b="1" dirty="0"/>
          </a:p>
        </p:txBody>
      </p:sp>
    </p:spTree>
    <p:extLst>
      <p:ext uri="{BB962C8B-B14F-4D97-AF65-F5344CB8AC3E}">
        <p14:creationId xmlns:p14="http://schemas.microsoft.com/office/powerpoint/2010/main" val="98189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3AB54D-B002-D1E1-59C6-1413BD68979F}"/>
              </a:ext>
            </a:extLst>
          </p:cNvPr>
          <p:cNvSpPr>
            <a:spLocks noGrp="1"/>
          </p:cNvSpPr>
          <p:nvPr>
            <p:ph type="title"/>
          </p:nvPr>
        </p:nvSpPr>
        <p:spPr/>
        <p:txBody>
          <a:bodyPr/>
          <a:lstStyle/>
          <a:p>
            <a:endParaRPr lang="ar-PS"/>
          </a:p>
        </p:txBody>
      </p:sp>
      <p:pic>
        <p:nvPicPr>
          <p:cNvPr id="5" name="عنصر نائب للمحتوى 4">
            <a:extLst>
              <a:ext uri="{FF2B5EF4-FFF2-40B4-BE49-F238E27FC236}">
                <a16:creationId xmlns:a16="http://schemas.microsoft.com/office/drawing/2014/main" id="{1B123D9B-B867-B963-C5F4-D9B3751485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6400" y="365126"/>
            <a:ext cx="11115039" cy="6492874"/>
          </a:xfrm>
        </p:spPr>
      </p:pic>
    </p:spTree>
    <p:extLst>
      <p:ext uri="{BB962C8B-B14F-4D97-AF65-F5344CB8AC3E}">
        <p14:creationId xmlns:p14="http://schemas.microsoft.com/office/powerpoint/2010/main" val="427763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DC6EBC5D-773A-BD26-5A93-A8B46D623D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805" y="1463040"/>
            <a:ext cx="11495957" cy="4283291"/>
          </a:xfrm>
        </p:spPr>
      </p:pic>
      <p:sp>
        <p:nvSpPr>
          <p:cNvPr id="2" name="مربع نص 1">
            <a:extLst>
              <a:ext uri="{FF2B5EF4-FFF2-40B4-BE49-F238E27FC236}">
                <a16:creationId xmlns:a16="http://schemas.microsoft.com/office/drawing/2014/main" id="{F0AEF628-47ED-581C-BB76-A9564FC13096}"/>
              </a:ext>
            </a:extLst>
          </p:cNvPr>
          <p:cNvSpPr txBox="1"/>
          <p:nvPr/>
        </p:nvSpPr>
        <p:spPr>
          <a:xfrm>
            <a:off x="8271703" y="428332"/>
            <a:ext cx="2763520" cy="707886"/>
          </a:xfrm>
          <a:prstGeom prst="rect">
            <a:avLst/>
          </a:prstGeom>
          <a:noFill/>
        </p:spPr>
        <p:txBody>
          <a:bodyPr wrap="square" rtlCol="1">
            <a:spAutoFit/>
          </a:bodyPr>
          <a:lstStyle/>
          <a:p>
            <a:r>
              <a:rPr lang="ar-SA" sz="4000" b="1" dirty="0"/>
              <a:t>مثال 1</a:t>
            </a:r>
            <a:endParaRPr lang="ar-PS" sz="4000" b="1" dirty="0"/>
          </a:p>
        </p:txBody>
      </p:sp>
    </p:spTree>
    <p:extLst>
      <p:ext uri="{BB962C8B-B14F-4D97-AF65-F5344CB8AC3E}">
        <p14:creationId xmlns:p14="http://schemas.microsoft.com/office/powerpoint/2010/main" val="243709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a:extLst>
              <a:ext uri="{FF2B5EF4-FFF2-40B4-BE49-F238E27FC236}">
                <a16:creationId xmlns:a16="http://schemas.microsoft.com/office/drawing/2014/main" id="{A1986B1C-15AF-DA6A-5621-5649BDB5B4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0121" y="558800"/>
            <a:ext cx="10393679" cy="5577839"/>
          </a:xfrm>
        </p:spPr>
      </p:pic>
    </p:spTree>
    <p:extLst>
      <p:ext uri="{BB962C8B-B14F-4D97-AF65-F5344CB8AC3E}">
        <p14:creationId xmlns:p14="http://schemas.microsoft.com/office/powerpoint/2010/main" val="22412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BB917548-D009-66AF-459A-BCE42B06B87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8275" y="599440"/>
            <a:ext cx="5859085" cy="5577523"/>
          </a:xfrm>
        </p:spPr>
      </p:pic>
    </p:spTree>
    <p:extLst>
      <p:ext uri="{BB962C8B-B14F-4D97-AF65-F5344CB8AC3E}">
        <p14:creationId xmlns:p14="http://schemas.microsoft.com/office/powerpoint/2010/main" val="3449425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DABBB0AC-2391-3573-00C1-0575E0D968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7143" y="243841"/>
            <a:ext cx="8291033" cy="6046104"/>
          </a:xfrm>
        </p:spPr>
      </p:pic>
    </p:spTree>
    <p:extLst>
      <p:ext uri="{BB962C8B-B14F-4D97-AF65-F5344CB8AC3E}">
        <p14:creationId xmlns:p14="http://schemas.microsoft.com/office/powerpoint/2010/main" val="840689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F839C31-577E-3CE4-AB6A-5C5BB1230452}"/>
              </a:ext>
            </a:extLst>
          </p:cNvPr>
          <p:cNvSpPr>
            <a:spLocks noGrp="1"/>
          </p:cNvSpPr>
          <p:nvPr>
            <p:ph type="title"/>
          </p:nvPr>
        </p:nvSpPr>
        <p:spPr/>
        <p:txBody>
          <a:bodyPr/>
          <a:lstStyle/>
          <a:p>
            <a:r>
              <a:rPr lang="ar-SA" dirty="0"/>
              <a:t>مثال 2</a:t>
            </a:r>
            <a:endParaRPr lang="ar-PS" dirty="0"/>
          </a:p>
        </p:txBody>
      </p:sp>
      <p:sp>
        <p:nvSpPr>
          <p:cNvPr id="3" name="عنصر نائب للمحتوى 2">
            <a:extLst>
              <a:ext uri="{FF2B5EF4-FFF2-40B4-BE49-F238E27FC236}">
                <a16:creationId xmlns:a16="http://schemas.microsoft.com/office/drawing/2014/main" id="{5A279716-8BDE-8CFB-3A94-86E620AD7A9D}"/>
              </a:ext>
            </a:extLst>
          </p:cNvPr>
          <p:cNvSpPr>
            <a:spLocks noGrp="1"/>
          </p:cNvSpPr>
          <p:nvPr>
            <p:ph idx="1"/>
          </p:nvPr>
        </p:nvSpPr>
        <p:spPr/>
        <p:txBody>
          <a:bodyPr/>
          <a:lstStyle/>
          <a:p>
            <a:r>
              <a:rPr lang="ar-SA" dirty="0"/>
              <a:t>تسجيل دخول لمستخدم في تطبيق جوال عن طريق (اسم المستخدم وكلمة المرور)</a:t>
            </a:r>
            <a:endParaRPr lang="ar-PS" dirty="0"/>
          </a:p>
        </p:txBody>
      </p:sp>
    </p:spTree>
    <p:extLst>
      <p:ext uri="{BB962C8B-B14F-4D97-AF65-F5344CB8AC3E}">
        <p14:creationId xmlns:p14="http://schemas.microsoft.com/office/powerpoint/2010/main" val="3984815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A26CCD8-6A79-42C3-0871-B86F0D6CB2CA}"/>
              </a:ext>
            </a:extLst>
          </p:cNvPr>
          <p:cNvSpPr>
            <a:spLocks noGrp="1"/>
          </p:cNvSpPr>
          <p:nvPr>
            <p:ph type="title"/>
          </p:nvPr>
        </p:nvSpPr>
        <p:spPr/>
        <p:txBody>
          <a:bodyPr/>
          <a:lstStyle/>
          <a:p>
            <a:r>
              <a:rPr lang="ar-SA" dirty="0"/>
              <a:t>مثال 3</a:t>
            </a:r>
            <a:endParaRPr lang="ar-PS" dirty="0"/>
          </a:p>
        </p:txBody>
      </p:sp>
      <p:sp>
        <p:nvSpPr>
          <p:cNvPr id="3" name="عنصر نائب للمحتوى 2">
            <a:extLst>
              <a:ext uri="{FF2B5EF4-FFF2-40B4-BE49-F238E27FC236}">
                <a16:creationId xmlns:a16="http://schemas.microsoft.com/office/drawing/2014/main" id="{3AFE97E3-05B8-CA22-D493-B65525CD5213}"/>
              </a:ext>
            </a:extLst>
          </p:cNvPr>
          <p:cNvSpPr>
            <a:spLocks noGrp="1"/>
          </p:cNvSpPr>
          <p:nvPr>
            <p:ph idx="1"/>
          </p:nvPr>
        </p:nvSpPr>
        <p:spPr/>
        <p:txBody>
          <a:bodyPr/>
          <a:lstStyle/>
          <a:p>
            <a:r>
              <a:rPr lang="ar-SA" dirty="0"/>
              <a:t>ارسم مخطط التسلسل لعملية شراء منتج عبر موقع مارت الفلسطيني </a:t>
            </a:r>
            <a:endParaRPr lang="ar-PS" dirty="0"/>
          </a:p>
        </p:txBody>
      </p:sp>
    </p:spTree>
    <p:extLst>
      <p:ext uri="{BB962C8B-B14F-4D97-AF65-F5344CB8AC3E}">
        <p14:creationId xmlns:p14="http://schemas.microsoft.com/office/powerpoint/2010/main" val="2354301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F351F5C-EAB2-E1A4-F100-79CAD50012A8}"/>
              </a:ext>
            </a:extLst>
          </p:cNvPr>
          <p:cNvSpPr>
            <a:spLocks noGrp="1"/>
          </p:cNvSpPr>
          <p:nvPr>
            <p:ph type="title"/>
          </p:nvPr>
        </p:nvSpPr>
        <p:spPr/>
        <p:txBody>
          <a:bodyPr/>
          <a:lstStyle/>
          <a:p>
            <a:r>
              <a:rPr lang="ar-SA" dirty="0"/>
              <a:t>سؤال</a:t>
            </a:r>
            <a:endParaRPr lang="ar-PS" dirty="0"/>
          </a:p>
        </p:txBody>
      </p:sp>
      <p:sp>
        <p:nvSpPr>
          <p:cNvPr id="3" name="عنصر نائب للمحتوى 2">
            <a:extLst>
              <a:ext uri="{FF2B5EF4-FFF2-40B4-BE49-F238E27FC236}">
                <a16:creationId xmlns:a16="http://schemas.microsoft.com/office/drawing/2014/main" id="{D911710C-639D-5C96-2BB9-DC0A9F7F9976}"/>
              </a:ext>
            </a:extLst>
          </p:cNvPr>
          <p:cNvSpPr>
            <a:spLocks noGrp="1"/>
          </p:cNvSpPr>
          <p:nvPr>
            <p:ph idx="1"/>
          </p:nvPr>
        </p:nvSpPr>
        <p:spPr/>
        <p:txBody>
          <a:bodyPr/>
          <a:lstStyle/>
          <a:p>
            <a:r>
              <a:rPr lang="ar-SA" dirty="0"/>
              <a:t>في نظام المستشفى يوجد مرضى يتم الحصول على معلوماتهم المتعلقة باسمهم ورقم الهوية والعمر والتاريخ الطبي لهم في التسجيل عند دخولهم, ليتم تحويلهم للطبيب المختص بحالتهم بموعد (وقت وتاريخ محدد) حتى يقوم بتشخيص حالتهم مع العلم انها بإمكان المريض الغاء الموعد المحدد و إعادة جدولة الموعد لاحقا, ويتم أيضا بعد ذلك وصف الدواء المحدد لهم ليتم صرفه في عيادة المستشفى.</a:t>
            </a:r>
          </a:p>
          <a:p>
            <a:r>
              <a:rPr lang="ar-SA" dirty="0"/>
              <a:t>ارسم مخطط الأصناف ومخطط حالة الاستخدام لهذا النظام.</a:t>
            </a:r>
            <a:endParaRPr lang="ar-PS" dirty="0"/>
          </a:p>
        </p:txBody>
      </p:sp>
    </p:spTree>
    <p:extLst>
      <p:ext uri="{BB962C8B-B14F-4D97-AF65-F5344CB8AC3E}">
        <p14:creationId xmlns:p14="http://schemas.microsoft.com/office/powerpoint/2010/main" val="17624782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750</TotalTime>
  <Words>107</Words>
  <Application>Microsoft Office PowerPoint</Application>
  <PresentationFormat>شاشة عريضة</PresentationFormat>
  <Paragraphs>9</Paragraphs>
  <Slides>9</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9</vt:i4>
      </vt:variant>
    </vt:vector>
  </HeadingPairs>
  <TitlesOfParts>
    <vt:vector size="13" baseType="lpstr">
      <vt:lpstr>Arial</vt:lpstr>
      <vt:lpstr>Calibri</vt:lpstr>
      <vt:lpstr>Calibri Light</vt:lpstr>
      <vt:lpstr>نسق Office</vt:lpstr>
      <vt:lpstr>Sequence Diagram</vt:lpstr>
      <vt:lpstr>عرض تقديمي في PowerPoint</vt:lpstr>
      <vt:lpstr>عرض تقديمي في PowerPoint</vt:lpstr>
      <vt:lpstr>عرض تقديمي في PowerPoint</vt:lpstr>
      <vt:lpstr>عرض تقديمي في PowerPoint</vt:lpstr>
      <vt:lpstr>عرض تقديمي في PowerPoint</vt:lpstr>
      <vt:lpstr>مثال 2</vt:lpstr>
      <vt:lpstr>مثال 3</vt:lpstr>
      <vt:lpstr>سؤال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HP</cp:lastModifiedBy>
  <cp:revision>15</cp:revision>
  <dcterms:created xsi:type="dcterms:W3CDTF">2024-08-24T17:10:48Z</dcterms:created>
  <dcterms:modified xsi:type="dcterms:W3CDTF">2024-08-30T21:53:20Z</dcterms:modified>
</cp:coreProperties>
</file>