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sldIdLst>
    <p:sldId id="256" r:id="rId2"/>
    <p:sldId id="267" r:id="rId3"/>
    <p:sldId id="268" r:id="rId4"/>
    <p:sldId id="269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8.36879" units="1/cm"/>
          <inkml:channelProperty channel="Y" name="resolution" value="28.30189" units="1/cm"/>
          <inkml:channelProperty channel="T" name="resolution" value="1" units="1/dev"/>
        </inkml:channelProperties>
      </inkml:inkSource>
      <inkml:timestamp xml:id="ts0" timeString="2020-06-08T08:42:32.32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26289 5398 0,'0'0'78,"-42"0"-78,42 0 16,-22 0-1,-20 0 1,42 0-1,-21 0 1,21 0-16,-42 0 16,42 0-16,-22 0 15,22 0-15,-42 0 16,21 0-16,0 0 15,-22 0-15,43-22 16,-21 22-16,0 0 16,0 0-16,21 0 15,-21 0 1,0 0 15,-1 0-15,22 0-16,-21 0 15,-21 0-15,42 0 16,-42 0-16,20 0 15,1 0-15,0 0 16,-21 0-16,42 0 16,-43 0-1,22 0 1,21 0 15,-42 0-15,0 22-16,-1-1 15,22-21 1,-21 0-16,21 0 15,-1 21-15,1 0 16,0-21 0,0 0-16,0 0 15,0 21-15,-1-21 16,1 21-16,-42 1 15,20-1 1,43-21 0,-21 0-16,0 0 15,-21 21 1,42 0-16,-21-21 15,-1 21-15,-20-21 16,21 43-16,0-22 16,-22-21-1,1 21-15,0 21 16,21-42-1,21 0-15,-22 21 16,1-21 15,21 0-31,-21 0 16,21 22-16,-42-1 15,-1 21-15,22-21 16,-42 22-16,42-22 16,-22 0-16,1 0 15,21 21-15,-22-20 16,43-1-16,-42 0 15,42 21 1,-21-42-16,0 43 31,0-1-31,-1-42 16,22 21-16,0-21 15,0 42-15,-21 1 16,21-22 0,-42 21-1,42-21 1,0 1-16,0 20 15,0-42-15,0 21 16,0 0-16,0 0 16,0 1-16,0 20 15,0-21-15,0-21 16,0 21-16,0 22 15,0-43-15,0 21 16,0 0-16,0 0 16,0 21-16,0-42 15,0 22-15,0-22 16,0 42-16,0-42 15,0 21-15,0-21 16,0 42-16,0-42 16,0 22-16,0-22 15,0 42-15,0-21 16,0-21-16,0 42 15,0-20-15,0-1 16,0 21-16,0-21 16,0 0-1,0 1-15,0-22 16,0 21-16,0 0 15,0 21-15,0-42 32,0 43-17,0-22 1,21-21 15,-21 42 0,0-42-31,42 21 16,-42 0-16,22 22 15,-1-22-15,21 21 16,-42-42-16,0 21 16,21 43-16,0-64 31,-21 21-16,0-21 1,22 42 15,-22-42 0,21 22-15,0-1 0,0 0 62,-21-21-63,42 21-15,-20 0 16,20 22-1,-21-22-15,0-21 16,0 42-16,1-21 16,-1 0-1,0 1-15,0-22 16,-21 21-16,21 0 15,0-21-15,-21 21 16,0-21-16,0 42 16,0-42-1,0 22 1,22-1-1,-22 0 32,0-21-31,0 21-1,0-21-15,0 42 32,0-42-1,0 22-16,0-22 1,0 21 0,0 0-16,0-21 15,0 21 1,0-21-16,-22 42 15,1-20-15,21-22 32,0 42-17,0-42-15,0 21 16,0-21-1,0 42 1,0-42-16,0 43 16,0-22 15,0 0-16,0 0 1,21 22 0,-21-43-16,43 21 15,-43 21 1,0-21-1,0-21-15,21 43 16,-21-22 0,0 0 15,21-21-31,-21 21 15,0 0 1,21 0 0,-21 1-1,0-1 1,0-21-1,0 21 1,0 0 0,0 0-1,0 0 1,0 1-16,0-1 15,0-21 1,0 21-16,0 0 16,0 0-1,0-21 1,0 21 15,0 1-31,0-1 16,0-21-16,0 42 15,0-21-15,0 0 16,21 22-16,-21-1 15,0 0-15,0-42 16,0 22-16,0-1 16,22 0-1,-22-21-15,0 21 16,21 0-1,-21 0 1,21 1-16,-21-1 16,0 21-16,0-42 15,21 42-15,-21-42 16,0 22-1,21-22 1,-21 21-16,0 0 16,0-21-16,21 21 15,-21-21 1,0 42-1,0-42-15,0 22 16,0-22 0,0 42-16,22-42 15,-1 21 1,-21 21-16,21-20 15,-21-1-15,0 21 16,21-21-16,-21 22 31,0-22-31,42 21 16,-42-21-16,0-21 15,22 43-15,-1-22 16,-21 0-16,21 42 16,0-41-16,-21-1 15,21 21-15,-21 22 16,0-64-1,21 21-15,1-21 16,-22 21 0,0 0-16,0-21 15,0 21-15,0 0 16,21 1-16,0 41 15,-21-63-15,21 42 16,0 1-16,0-1 16,1-21-16,-1 22 15,0-22 1,0 21-16,0-21 15,0 0-15,-21 1 16,22-22 0,-1 63-1,0-42-15,0 0 16,-21 1-16,42 20 15,1 0-15,-22 1 16,42-1-16,-41-21 16,-1 0-16,0 0 15,0 22-15,0-22 16,0 0-1,-21-21 1,22 21 0,-1 0-16,0 1 15,0-22 1,0 21-16,0 0 15,1-21-15,-1 21 16,0 0-16,21-21 16,22 43-16,-64-43 15,21 0-15,42 21 16,-41 0-16,20 0 15,-21-21-15,43 42 16,-43-42 0,0 0-1,21 0-15,-21 22 16,1-1-16,-1-21 15,0 0-15,21 21 16,-21-21 0,1 0-16,-1 0 15,-21 0-15,42 0 16,-21 0-16,-21 0 15,21 0-15,22 0 16,-22 0-16,-21 0 16,42 0-16,-21-21 15,1 21-15,-1-21 16,21-1-16,-42 22 15,21-21-15,0 21 16,-21-21-16,22 21 31,-22-21-15,21 21-16,0-42 15,0 20-15,-21 22 16,21-21-16,-21 0 16,21 0-1,1 0-15,-22 21 16,0-21-1,0-1-15,21 1 16,-21 21-16,0-42 16,0 21-16,42-85 15,-42 106-15,0-42 16,21-22-16,-21 43 15,21 0-15,1-22 32,-1 43-32,-21-21 15,21 0 1,-21 0-1,0 0-15,0 0 16,21-22-16,0 43 16,-21-63-16,0 63 15,0-21-15,21-22 16,-21 22-1,0 21-15,22-42 16,-1 21 0,-21 21-1,0-43-15,21 43 16,-21-21-1,0 0-15,0 0 16,0 21-16,42-43 16,-42 43-16,0-21 15,21 21-15,-21-21 16,0 21-16,22-42 15,-1 21-15,-21-1 16,21 1-16,0 0 16,0-21-1,0 42-15,-21-43 16,22 43-16,-1-42 15,0 0 1,0-1 0,-21 43-16,0-21 15,42-42-15,-42 63 16,22-43-16,-1 22 15,-21 0-15,0-21 16,21 42-16,0-43 16,-21 22-1,0-21-15,0 0 16,21-22-16,-21 22 15,0-1-15,43 1 16,-43 0-16,0-22 16,0 22-16,0 0 15,0 20-15,0-20 16,0 0-16,0-1 15,0 22-15,0-21 16,0 0-16,0-22 16,0 22-16,0-1 15,0-20-15,0-1 16,0 43-16,0-63 15,0 20-15,0 43 16,0-21-16,0 20 16,0 22-16,0-42 15,0 21-15,0 21 16,0-42-16,0 20 15,0 1-15,0 0 16,0 0-16,0 0 16,0-22-1,0 43-15,0-42 16,0 21-16,0 21 15,0-42-15,0 20 16,0 22-16,0-21 16,0-21-1,0 21-15,0-22 16,0 1-16,0 21 15,0-43-15,-22 1 16,1 63-16,21-42 16,0-1-16,0 1 15,-21 42-15,21-21 16,0 0-16,0-22 15,0-20-15,0 42 16,-21-64-16,21 21 16,-21 1-16,21-43 15,-43 85-15,43-43 16,-21 1-16,21 42 15,-21-22-15,21 22 16,-21-21-16,0 0 16,21 42-1,0-43-15,-21 1 16,21 0-16,-64-43 15,43 0-15,-21 22 16,20 20-16,1-20 16,0 21-16,0 20 15,0-20-15,0 0 16,21 21-16,-43-22 15,43 43-15,0-42 16,-21-22-16,0 43 16,0-21-16,0 0 15,-22-1-15,22-20 16,21 63-16,-21-21 15,21 21-15,0-22 16,-21 1-16,0-21 16,-1 42-1,1-21 1,21 0-16,0-1 15,-21 22 1,21-21-16,-21 0 31,0 0-31,21 21 16,-21-42-1,21 20-15,-22 22 16,1-21 78,-21 0-79,21 0 1,0 21-1,-22-21-15,43 21 16,-42-43 0,42 43 77,-21 0-77,21 0-1,-43 0 17,43 0-1,-21 0-16,21 0 1,-42 0 0,0-21-1,20 21 1,1 0-1,21 0-15,-21-21 16,0 21-16,0 0 16,0-21-1,-1 21 1,1 0-1,0 0 1,-21-21-16,-1 21 31,43 0-31,-42-21 16,0-1-16,-1 1 15,22 21-15,21-21 16,-21 21-16</inkml:trace>
  <inkml:trace contextRef="#ctx0" brushRef="#br0" timeOffset="2948.5323">23982 4085 0,'0'0'62,"0"21"-46,0 1-16,0 20 15,0-21-15,0 21 16,21 1-16,-21-1 15,0 22-15,0-1 16,0 1-16,0-1 16,21 1-16,-21-22 15,0 0-15,0-21 16,0-21-16,0 43 15,0-43 1,0 21 0,0-21 124,0-64-124,-21-20-16,21 63 15,0-64-15,-21 64 16,21-22-16,0 22 15,0-21-15,0 42 16,0-21-16,0 21 16,0-43-16,0 43 15,0-21-15,0 21 16,0-42-16,0 42 15,0-21-15,0-22 16,0 22-16,0 0 16,0-21-16,0 21 15,0-22-15,0 22 16,21 0-16,-21-21 15,0 20-15,21 1 16,-21 0-16,0 21 16,0-21-1,21 0 1,-21 21 15,0-21-31,21 21 16,1 0-1,-1-22-15,-21 22 63,42 0-63,0 43 15,1-1-15,-1 0 16,0 1-16,-20-22 15,62 21-15,-84-21 16,21 1-16,-21-1 16,43 21-16,-43-42 15,21 42-15,-21-42 16,0 22 15,0-22 31,0 42-46,0-21 0,-42 0-16,20-21 15,-20 21-15,0 1 16,21-1-16,-22-21 15,22 0-15,0 21 16,-21-21-16,-1 21 16,22-21-16,-21 0 15,42 0-15,-21 0 16,-1 0-1,22 21 204,0 0-204,43-21-15,-1 22 16,0-1-16,-20 0 16,20 0-1,-21 0-15,0-21 16,-21 21-16,43-21 15,-43 22 1,21-1-16,0 0 16,0-21-16,-21 21 15,21 0 1,0-21-1,1 21-15,-22-21 32,21 22-17,0-1 1</inkml:trace>
  <inkml:trace contextRef="#ctx0" brushRef="#br0" timeOffset="5444.6443">24596 4551 0,'21'-21'0,"0"21"31,-21 0-15,21 0-16,-21 0 15,21 0 1,0 0 0,1 0-16,-22 0 31,21 0 0,0 0-15,0 0 62,-21 0-32,21 0-14,-21-21-1,0-1-31,0 22 47,0-21-1,0 0-30,0 0 0,0 21-1,0-21-15,0 0 16,0-1 15,0 22 515,0 0-530,0 0-1,-21 0-15,21 22 234,-21-22-218,21 21-1,-21 0-15,21-21 16,-21 21-16,21-21 16,0 21 15,0 0-31,-22-21 109,22 22-78,0-1-31,-21 0 16,21 0-1,0-21 48,0 21-48,0 0 17,0-21-17,0 22 16,0-22-15,21 21-16,-21 0 16,22 0 62</inkml:trace>
  <inkml:trace contextRef="#ctx0" brushRef="#br0" timeOffset="9422.8228">25082 4424 0,'-21'0'312,"0"21"-281,21-21 79,0 21-110,0-21 31,-21 21-31,21-21 15,0 22 1,0-1 0,0-21-1,-21 42-15,21-42 16,0 21-1,0-21-15,0 21 16,0 1-16,0-1 16,0-21-1,0 21-15,0 0 16,0 0-1,21 0 1,-21 1 156,21-22-126,0 0-30,-21-22 62,21 1-47,-21 21-15,22-21 15,-1 0 16,-21 21-16,0-21 0,0 21-15,0-43-1,0 43 1,0-21 0,0-21-1,0 42 1,0-21-1,0 21 1,0-43 0,0 43 15,0-21 0,0 21-15,0-21 171,0 21-172,0 21 1,0 0-16,0 22 16,0-1-1,21 0-15,-21-20 16,21-1-1,-21-21-15,0 21 16,21 0 0,-21-21-1,21 42-15,-21-20 31,0-22-15,0 42-16,0-21 16,43 21-1,-43-20-15,0-22 16,0 21-16,0 0 15,0 0-15,21 0 110,-21-21-64,42-21 188,-42 21-202,0-21-17,0 0 1,0 0-16,0 21 15,0-22-15,0 1 16,0 0-16,0 21 16,0-21-16,0 0 15,0 0-15,0 21 16,0-22-1,0 1 1,0 0-16,0 0 16,0 0-16,0 0 15,0 21-15,0-22 16,0 22-16,0-21 15,0 0-15,0 0 32,0 0-1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8.36879" units="1/cm"/>
          <inkml:channelProperty channel="Y" name="resolution" value="28.30189" units="1/cm"/>
          <inkml:channelProperty channel="T" name="resolution" value="1" units="1/dev"/>
        </inkml:channelProperties>
      </inkml:inkSource>
      <inkml:timestamp xml:id="ts0" timeString="2020-06-08T08:42:58.09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24088 2921 0,'-43'0'203,"22"-21"-203,-21 0 15,-1 21-15,1-21 16,-21 21-1,20 0-15,-20 0 16,42 0-16,-1 0 16,-20 0-16,42 0 15,-42-22-15,21 22 16,-22 0-16,22 0 15,-21 0-15,-1 0 16,43 0-16,-42 0 16,21 0-16,-43 0 15,64 0-15,-21 0 16,0 0-16,0 0 15,21 0-15,-42 0 16,20 0-16,1 0 16,-21 0-16,-22 0 15,43 0-15,-63 0 16,20 0-16,43 0 15,-21 0-15,-1 22 16,1-22 0,42 0-16,-42 0 15,20 0-15,1 21 16,21-21-1,-21 21 1,0-21-16,0 21 16,-22 0-16,43-21 15,-42 21-15,0 1 16,21-22-16,-1 21 15,-20 0-15,-21-21 16,41 0 0,1 21-1,-21-21-15,21 42 16,0-42-16,-1 0 15,-20 43-15,21-22 16,0-21-16,-43 21 16,64 0-16,-21-21 15,0 21-15,0 1 16,0-1-16,-1 0 15,-20 0-15,42-21 16,-21 21-16,-21 0 16,42-21-16,-22 22 15,1-22 1,21 21-1,-21-21-15,21 0 16,-21 42-16,0-42 16,21 21-16,-21 0 15,-22 22-15,22-43 16,-21 63-16,21-42 15,-43 22-15,43-22 16,-21 21-16,42 1 16,-22-43-16,1 21 15,0 0-15,21 0 16,-21 0-1,-21 22-15,42-43 16,-22 21-16,22 0 16,-42 0-16,42 0 15,-21 22 1,21-43-16,-21 21 15,21 21-15,-21-42 16,21 21-16,-22 0 16,1-21-1,0 22-15,21-1 31,-21 0-31,0 0 16,0 21-16,-1-20 16,1 20-16,21-21 15,-42 21-15,42 1 16,-21-43-16,0 42 15,-1 43-15,1-43 16,0-42 0,21 64-16,-42-22 15,42-21-15,-21 0 16,-1 85-16,22-106 15,-21 42-15,0 22 16,0-22-16,0 1 16,21-22-16,0 42 15,0-63-15,-21 21 16,21 1-16,0-1 15,0 0-15,0 21 16,-22-21-16,22 43 16,0-1-16,-21 43 15,21-63-15,0 41 16,-42 22-1,42-42-15,0-22 16,0-21-16,0 21 16,0 1-16,0-1 15,0-21-15,0 22 16,0 20-16,0-21 15,0 43-15,0-21 16,0 63-16,0-106 16,0 42-16,0-20 15,21-22-15,-21 0 16,0-21-1,42 21-15,-42 0 16,0 0-16,22 22 16,-1 20-1,21 1-15,0-22 16,-20 22-16,-22-43 15,21 0-15,0 21 16,-21-21-16,42 22 16,-21-22-1,1 0-15,-1 21 16,21-20-1,0 20-15,-20 0 16,-1 1-16,21-1 16,-21 0-16,0-21 15,1 1-15,-22-22 16,21 21-16,-21 0 15,21 0-15,0 0 16,21 0-16,-20 22 16,41-43-16,1 63 15,-43-63-15,42 64 16,-42-43-16,22 21 15,41 1-15,-62-1 16,20-21-16,-42 0 16,21-21-16,21 43 15,-42-43-15,43 21 16,-22-21-16,21 42 15,1-21-15,-43-21 16,42 21-16,-42-21 16,42 0-1,1 43-15,-43-43 16,42 0-1,0 21-15,-21 0 16,1-21-16,20 0 16,-21 0-16,21 42 15,1-42-15,41 22 16,-62-1-16,20-21 15,21 0-15,-41 21 16,20 0-16,21 0 16,1 0-16,-22-21 15,1 22-15,-1-22 16,-21 21-16,21-21 15,-20 0-15,62 21 16,-84-21-16,21 0 16,22 0-16,-43 0 15,42 0-15,-42 0 16,21 0-1,-21 0-15,43 0 16,-22 0-16,-21 0 16,42 0-16,-42 0 15,21 0-15,-21 0 16,43 0-1,-43 0 1,21 0-16,-21 0 16,42 0-1,-42 0-15,21 0 16,22 0-1,-43 0-15,42-21 16,-21 21 0,0-21-1,22-22-15,-43 43 16,21-21-16,0 21 15,-21-21 1,21 0-16,0 0 16,0-1-1,-21 1-15,0 0 16,22 0-16,-1-43 15,0 64 1,0-21-16,-21 0 16,0 0-1,21 0-15,-21 21 16,21-21-1,1-1-15,-22 1 16,21 0 0,0 0-16,-21 0 15,21-22-15,-21 43 16,0-21-1,42 0-15,-42 0 16,43-21 0,-43 42-16,0-22 15,21 22-15,-21-21 16,21 0-16,-21 21 15,21-21-15,0 0 16,1 0-16,-22 21 16,0-22-16,21 22 15,0-42 1,0 42-16,-21-42 15,21 42-15,0-21 16,1-1-16,-22 1 16,21 21-16,0-42 15,0 42 16,-21-21-31,21 21 16,0-43 0,1 43-16,-1-42 15,0 42-15,-21 0 16,42-21-16,-42 21 15,21-21-15,-21 0 16,22 21-16,-1 0 16,0-22-16,0 1 15,0 0 1,0 21-16,1 0 15,-1-21-15,0 0 16,0 21-16,0-21 16,-21 21-16,43-22 15,-22 1-15,-21 21 16,21-21-16,0 0 15,0 0 1,0 0-16,1-1 16,-22 22-16,21-21 15,-21 21-15,21-21 16,0-21-1,-21 21 1,21 21-16,-21-22 16,21 1-16,-21 0 15,22 0 1,-1 0-16,-21 0 15,21 21-15,-21-43 16,0 22 0,0 0-16,0-21 15,42 20-15,-42 1 16,21-21-16,-21 0 15,0 20 1,0 22-16,0-21 16,0 0-16,22 0 15,-22 21 1,0-21-16,0 0 15,21-1 1,-21-20 0,0 21-1,0 0-15,0-22 16,0 43-1,0-21-15,0 21 16,0-42-16,0 42 16,21-21-16,-21 21 15,0-43 1,0 22-16,0 0 15,0 0-15,0 0 16,0-22-16,0 22 16,0 0-16,0 0 15,0-21-15,0 20 16,0 1-16,0 0 15,0 0-15,0 0 16,0 0-16,0-22 16,0 22-16,0 0 15,0-43-15,0 64 16,0-42-16,0 21 15,0-21-15,0 20 16,0-20-16,0 0 16,0-1-16,0 1 15,0 21-15,0-21 16,0 20-1,0-20-15,0 42 16,0-42-16,-21-22 16,21 43-16,0 0 15,0-43-15,0 64 16,-21-42-16,21 21 15,-43-21-15,43-1 16,0 22-16,-21-21 16,21 21-16,-21-22 15,21-20-15,-21 20 16,21 43-16,-21-63 15,21 63-15,0-42 16,0 20-16,0-20 16,0 21-16,-22 0 15,-20-22-15,42 22 16,0 21-16,0-42 15,0 0 1,0 20 0,-21 1-16,21 21 15,0-42-15,0 21 16,-21 21-1,0-43-15,21 22 16,0 0-16,0 21 16,-22-21-16,22 0 15,0 0-15,-21-43 16,21 64-1,-21-42-15,21 42 16,-21-21-16,0-43 16,21 43-16,-21 0 15,-1-22-15,22 1 16,-21 21-16,0-43 15,21 43-15,-21 0 16,0-21-16,0 21 16,21-1-16,0 1 15,-43-21-15,22 0 16,21 42-1,0-22-15,0 1 16,-21-21-16,0 0 16,21 42-16,-21-22 15,21 1-15,-22-21 16,22 42-1,-21-21-15,21 21 16,-21-21 0,21-1-16,-21 22 15,21-21 1,-21 21 46,21-21-46,-21 21 46,21 0-46,-43 0-16,43 0 15,-21 0-15,-21 0 16,42 0-16,-43-21 16,22 21-16,0 0 15,0 0-15,0-21 16,-22 21-1,43 0 1,-42 0-16,21 0 31,21 0 0</inkml:trace>
  <inkml:trace contextRef="#ctx0" brushRef="#br0" timeOffset="7909.5549">21103 1397 0,'0'0'78,"0"0"-63,0 42-15,0 1 16,0-22-1,0 0-15,0 0 16,0 0-16,0 22 16,0-1-16,0-21 15,0 64-15,0-43 16,0 22-16,0-22 15,0 0-15,0 1 16,0-22-16,0 21 16,0-21-16,0 22 15,0-22-15,0 21 16,0-42-16,0 21 15,0 22-15,0-43 16,0 21-16,0-21 16,0 42-1,0-42 1,-21 21-16</inkml:trace>
  <inkml:trace contextRef="#ctx0" brushRef="#br0" timeOffset="9937.6459">21061 1249 0,'21'21'15,"21"-21"110,-42 0-109,21-42-1,-21 21-15,0 21 16,22-22-1,-1 1-15,0-21 16,0 42 0,-21-21-16,21 21 15,-21-21-15,21 21 16,1 0 15,-1 0-15,-21 0-16,42 0 15,-21 0-15,-21 0 16,21 0-16,1 0 15,-1 0-15,0 21 16,0 0-16,-21 0 16,21 43-16,0-64 15,-21 21-15,0 21 16,22-21-16,-22 22 15,0-22-15,0-21 16,0 42-16,0-42 16,0 21-16,0-21 15,0 43 79,0-43-94,-22 21 15,22-21-15,-42 21 16,0 0 0,42-21-1,-21 0-15,-1 0 16,22 0-16,-42 0 15,21 21-15,0 0 16,0-21 0,-1 0-1,22 0 204,0 22-219,0-1 15,22 21 1,-22-42-16,42 21 15,-42 0-15,21 22 16,0-22-16,0-21 16,-21 21-16,22-21 15,-22 21 1,42 0-16,-42 1 15,42-1-15,-42 0 16,21 21-16,1-42 16,-22 21-16,42 43 15,-21-64 16,-21 21-15,21 0 0</inkml:trace>
  <inkml:trace contextRef="#ctx0" brushRef="#br0" timeOffset="15319.8874">22818 1693 0,'-43'-21'31,"43"21"-15,-21 0-1,0 0 1,0 0 15,21 0-15,-21 0-1,-1 0 1,-20 0 0,42 0-16,-21 0 15,0 0-15,0 0 16,-1 0-16,1 0 15,0 0 95,21 0-110,0 21 15,0-21-15,0 22 16,0 20-16,0 0 15,0-42-15,0 21 16,0 1-16,0-1 31,0 0 16,0-21-47,21 21 16,-21-21-16,43 21 15,-22 0-15,-21 1 16,21-1-16,0-21 15,0 21 79,0-21 0,-21 0-63,0 0-31,22-42 15,-22 42-15,0-22 16,0-20-16,0 42 16,0-21-16,0 0 15,0 0-15,0-1 16,0 1-16,0 0 15,0 21 17,0-21-17,0 0 16,0 0-15,0 21 15,21 0 110,0 0-141,-21 42 15,0-42-15,0 42 16,42 22-16,-42-43 15,0-21-15,0 42 16,0-21-16,21 1 16,-21-22 15,0 21-16,0 0 1,22 0-16,-22-21 16,0 21-16,21 22 15,-21-43-15,0 21 16,0 0-16,0 0 15,21 0-15,-21 22 16,0-22 0,21 21-1,-21-21-15,0-21 16,21 21-16,-21 1 15,21-1 1,-21-21 0,0 21 30,22-21 173,-1 0-204,-21 0 1,21 0-16,-21-21 16,0 0-16,0-1 15,0 22 1,21-21-1,-21 0-15,0 0 16,0 21-16,21-42 16,-21-1-1,21 22 1,-21 21-1,22-42-15,-22 21 16,0 21 0,0-43-1,0 43-15,0-21 16,0-21-1,0 21 1,0-1 0,21 22-16,-21-21 15,0 21-15,0-21 16,0 0-1,0 0 1</inkml:trace>
  <inkml:trace contextRef="#ctx0" brushRef="#br0" timeOffset="29875.3405">21865 1799 0,'-21'0'125,"21"21"-78,0-21-32,21 22 48,0-22-17,-21 0-30,21 21 0,1 0-1,-22-21 1,21 0 93,-21 0-31,42 0-31,-42 0-32,21 0 1,-21 0 0,43 0-1,-43 0 1,21 0-1,-21 0 1,21 0 31,-21 0-47,21-21 31,0 21 16,-21-21 0,0-1-32,0 1 16,0 0 16,0 21-31,0-21-1,0 0-15,0 0 16,0 21 0,0-22-16,0 1 31,0 0 0,0 21 16,0-21 764,0 21-795,-21 0-16,21 0 15,-21 0-15,-21 0 16,42 0-16,-22 0 31,1 0 141,0 0-157,21 0 1,-21 0-1,0 0-15,0 0 32,21 0-17,-22 21 1,22-21-1,-21 0 1,0 21 93,21 0-93,0-21-1,-21 22 32,21-1-31,0-21-16,0 21 15,0 0 17,0 0-17,0-21 1,0 21 15,0 1 109,0-1-140,0-21 32</inkml:trace>
  <inkml:trace contextRef="#ctx0" brushRef="#br0" timeOffset="32855.0742">21844 1799 0,'0'0'265,"0"21"-234,0 1-15,0-1-1,0-21 1,0 21-1,0 0 17,0-21-32,0 21 15,0-21 1,0 21 77,42 1-46,-42-1-16,0-21-15,0 21 15,0 0 0,0 0-15,21-21 0,-21 21-1,22 1 32,-22-22-47,21 21 47,0-21-32,-21 21 17,21 0 61,0-21 94,0 0-109,1 0-62,-22 0 0,21 0 15,0 0-16,0-21-15,0 21 32,0 0-32,1 0 15,-1 0-15,-21 0 16,21-21 265,0 21-281,0 0 15,0-21-15</inkml:trace>
  <inkml:trace contextRef="#ctx0" brushRef="#br0" timeOffset="37348.0758">30162 4699 0,'0'21'94,"0"43"-78,0-1-16,0 1 15,0 20-15,0-41 16,0 41-16,0-41 15,0-22-15,0 0 16,0 0 0,0-21-16,0 21 15,0 1 1,0 20-1,0-42 1,0 21 0,0 0-16,0 0 15,-42-21 63,42 0-47,-42 0-31,42-21 16,0 0-16,0 0 16,0 0-16,0-22 15,0 22-15,0-21 16,-21 0-16,21-1 15,-22-20-15,22 42 16,0-64 0,0 0-16,0 22 15,0 20-15,0 1 16,0 21-16,0 21 15,0-21 1,0 0-16,0-1 16,0 22-1,0-21-15,0-21 16,0 42-16,0-42 15,22-1-15,-1 22 16,-21 0-16,21 0 16,0 0-16,-21 21 15,0-22-15,21 1 16,-21 0-16,21 21 15,1-21-15,-22 0 16,21 0 0,-21 21-1,21 0-15,0-22 16,-21 22-16,21-21 47,-21 21-32,21 0 1,1 0-1,-22 0-15,21 0 16,21 0-16,-42 21 16,42 1-16,-20-22 15,-1 42-15,42 0 16,-63-21-16,21 22 15,22-22-15,-43 0 16,21-21-16,-21 21 16,0 22-16,0-22 46,0-21-30,0 21-16,0 21 16,0-42-1,0 21-15,0 1 16,0-1-16,-21 21 15,0-21-15,-1 0 32,22-21-32,-42 22 15,-21-22 32,63 21-31,-43 0-1,1-21-15,0 0 16,20 0-16,1 0 15,-21 21 1,42-21 0,-21 21 171,21-21-172,0 21 1,0 1-16,21-1 16,0 0-16,-21-21 15,0 42-15,42-21 16,-42 1-1,43 41 1,-43-63 0,21 21-16,0 0 15,0 1 16,-21-22-15,21 21 0,1 0 15,-1 21-31</inkml:trace>
  <inkml:trace contextRef="#ctx0" brushRef="#br0" timeOffset="41716.2714">30670 5165 0,'22'0'156,"-1"0"-124,-21 0-17,21 0 16,0 0-31,0 0 32,-21 0-17,21 0 1,1 0 15,-1 0-31,-21 0 78,21 0-62,0 0 30,-21-21-14,0 21-17,21-22 1,-21 22-1,0-21 17,0-21-17,0 21 1,0 21 15,0-21 0,0-1-15,0 1-1,0 21 1,0-21-16,0 0 452,0 21-436,-21 0 0,0 0-16,21 0 15,-21 0 250,0 0-249,-1 0 0,22 21-16,-42-21 15,42 21 1,-21 0-16,0-21 187,21 22-171,0-1-1,-21 0-15,21-21 31,0 21 1,0 0-1,0 0-16,0-21 1,0 22 0,0-1 15,0 0 16,0-21-16,0 21 0,0 0-15,0 0-1,0 22 16,21-43-31,-21 21 32,21-21 30,-21 21-46,21 0 30,0-21 1,-21 21 0,21-21 405,1 0-420,-1 0 46,-21 0 62,21 0-31,-21 0-93,42 0-1,-42 0 1,21 0-16,-21 0 16,43 0 93</inkml:trace>
  <inkml:trace contextRef="#ctx0" brushRef="#br0" timeOffset="45522.8426">31327 4953 0,'-22'-21'156,"22"21"-63,-21 0-77,21 0 124,-42 0-140,42 0 32,-21 0-32,21 0 15,-21 0-15,-1 0 16,22 21-1,-21-21 17,21 42 77,0-42-94,-21 43-15,21-22 16,0 0 0,0 0-16,0 0 15,0 1-15,0-22 16,0 21-1,0 0 32,0 0-47,21 0 16,0-21 15,-21 21-31,0 1 16,22-22 62,-22 21 187,42-42-250,-42 21 32,21-22 16,-21 1-48,0 0 1,21 21-1,0-21 17,-21 0 30,0 0-31,0 21-15,0-22 15,0 1 0,0 0 0,0 21-15,0-21 0,0 0-1,0 0 1,0 21 15,0-22-15,0 1 15,0 0 16,0 21 124,22 21-155,-22 0-16,0-21 15,0 22 1,21-1-16,-21 21 16,0-42-16,21 21 15,-21 0-15,0 1 16,0-22-16,0 21 15,0 0 1,0 0-16,21 0 16,-21 0-1,0 22 1,0-43-1,0 21-15,0 0 16,0 0 0,0 0-16,0 22 15,0-43 1,0 42-16,0-21 15,0 0 1,0 1-16,21 20 16,-21-21-1,0 0-15,21 0 16,-21 22-16,0-43 15,0 21-15,0-21 16,0 42-16,0-21 16,0-21-16,22 43 15,-22-22 1,0 0-1,0 0 1,0-21 156,0 0-141,0 0-31,0-21 15,0 0-15,0 21 16,0-21-16,0 0 16,0-1-1,0 22 1,0-21-1,0 0-15,0 0 16,0 0-16,0 0 16,0-1-1,0 1 1,0 0-16,0 0 15,0 21 1,0-42 0,42-1-1,-42 22 16,0 0-15,21 21 0,-21-21 15,21 0-16,-21-1-15,21 1 16,1-21 0,-22 42-1,0-21 1,21 21-16,-21-21 31,21-1-15,0 1 15,-21 21 0</inkml:trace>
  <inkml:trace contextRef="#ctx0" brushRef="#br0" timeOffset="63572.8525">20595 11938 0,'0'0'110,"21"0"-95,-21 0-15,21 0 16,1-21-16,-1 21 15,21 0-15,22 0 16,-22 0-16,-21 0 16,21 0-16,22 0 15,-43 0-15,0 0 16,22 0-16,-1 0 15,-21 0-15,0 0 16,0 0-16,1 0 16,-1 0-16,0 0 15,0 0-15,0 0 16,0 0-16,22-21 15,-43 21-15,42 0 16,0-21-16,22 21 16,-43 0-16,-21 0 15,64 0-15,-43 0 16,21 0-16,-42 0 15,21 0-15,0 0 16,1 0 0,-22 0-16,21 0 15,0 0 1,0 0-1,-21 0 1,21 0 15,0 0-15,1 0-16,-1 21 15,0-21-15,21 0 16,-42 0-16,43 0 16,-1 0-16,-21 21 15,0-21 1,-21 0 171,21 0-171,-21-21-1,0 21-15,0-21 31,0-1-15,0 1-16,0 21 16,22-42 93,-22 42-109,21-21 15,-21 21-15,0-21 16,0-1 0,21 1 93,0 21-78,-21 0-31,42 0 16,-42 21-16,43 1 15,-22-1-15,0 42 16,0-20-16,0-22 15,1 42-15,-1-42 16,0 1-16,0-1 16,-21 0-16,21 0 15,22 21 79,-1-42-16,0-42-63,-21 0-15,1-1 16,-1 22-16,0 0 16,-21 0-16,42 0 15,-42 0 1,0-22 15,21 43 0,1-21 110,-1 21-141,-21 0 15,42 0-15,0 21 16,-20 43-16,20-1 15,-21-42-15,0 1 16,0-22-16,-21 21 16,22 0-16,-22-21 15,21 21 16,-21-21 94,21 0-109,0 21-1,-21-21 79,21 21-94,-21-21 16,43 0 15,-43-21-31,0 0 15,0-42-15,21 63 16,-21-43-16,0 1 16,21 0-16,-21 42 15,21-22-15,-21 1 16,0 0-1,0 21 63,0-21-78,0 0 16,0 0-16,0 21 16,0-22-1,21 1 63,0 21-47,1 0-31,-1 0 16,21 0-16,-42 0 16,64 0-16,-43 21 15,-21-21-15,21 0 16,0 0-1,0 22-15,-21-22 16,43 0 0,-1 42-16,-42-21 15,21-21-15,-21 0 16,42 0-16,-20 0 15,-22 0-15,21 0 16,21 0-16,-21 0 16,-21 0-16,21 0 15,1 0-15,-1 0 16,-21 21-16,21-21 15,21 0-15,-21 0 16,22 0-16,20 43 16,-20-43-16,-1 0 15,-21 0-15,43 0 16,-1 0-16,-21 0 15,22 0-15,-43 0 16,0 0-16,0 0 16,1 0-16,-22 0 15,21 0-15,0 0 16,0 0-16,-21 0 15,42 0-15,-20 0 16,41 0 0,-63 0-16,21 0 15,22 0-15,-43 0 16,21 0-16,21 0 15,-42 0 1,42 0-16,-20 0 16,-1 0-16,21 0 15,-21 0 1,0 0-16,1 0 15,-22 0 1,21 0-16,0 0 31,0 0-15,-21 0-1,21 0-15,22 0 16,-22 0-16,0 0 16,0 0-16,0 0 15,0 0-15,22 0 16,-22 0-16,21 0 15,-42 0-15,21 0 16,-21 0 0,22 0-16,-1 0 15,0 0 1,21 0-1,-21 0-15,22 0 16,-22 0-16,42 0 16,-41 0-16,-1 0 15,0 0-15,-21-22 328,0 22-313,0-21 1,0 21-16,0-21 16,21 0 108,0 21-92,0 0-17,1 0 1,-1 42-1,-21-42 1,21 21-16,0 1 16,-21-1-16,0 0 15,21 0-15,0 21 16,-21 1-1,22-43-15,-22 21 16,21 21 0,-21-21-1,21 1-15,-21-22 16,0 21 202,42-21-202,-42 0-16,21-21 15,-21 21-15,22-43 16,-1 43-16,-21-42 16,0 42 15,0-21-31,0 21 15,0-43 1,0 43-16,0-21 16,0 21-1,0-42 1,0 42 0,0-21-16,21 21 15,0-43 1,-21 22-1,21 21 126,-21 0-126,43 0 1,-43 0-16,21 0 16,21 21-16,-42-21 15,42 43-15,-42-43 16,43 21-16,-43 0 15,0 0 1,21-21-16,-21 21 16,21-21 15,-21 22-16,21-1 1,-21-21-16,0 21 16,21 0-1,-21 0-15,0-21 16,0 0 140,0-42-156,0 0 15,0-1-15,0 43 16,0-21-16,43 0 16,-43 0-16,0 21 15,0-21 1,0-1-1,21 1 1,-21 21 15,0-21 63,21 21-63,0 0-15,-21 0-16,21 0 15,1 21-15,-1-21 16,0 43-16,-21-43 15,42 42-15,-42-21 16,21 0-16,22 43 16,-1-22-16,-42-42 15,0 21 1,21 0-16,0-21 156,-21 0-141,22-21 17,-22 21-17,21 0-15,0-21 31,0 0 1,0 21-1,0-21-31,-21 21 15,43 0 1,-22 0-16,-21 0 16,21 0-1,0 0-15,0 0 16,1 0-16,20 0 15,0 0-15,22-43 16,-22 22-16,-21 21 16,43 0-16,-43 0 15,42 0-15,-63 0 16,43 0-16,-22 0 15,0 0-15,0 0 16,0 0-16,1 0 16,20 0-16,-42 0 15,21 0-15,-21 0 16,42 0-16,1 0 15,-22 0-15,0 0 16,43 0-16,-22 0 16,0 0-16,22 0 15,-43 0 1,64-21-16,-22 21 15,-42 0-15,43 0 16,-22 0-16,-21 0 16,22 0-16,-1 0 15,-21 0-15,-21 0 16,21 0-16,0 0 15,1 0-15,-1 0 16,21 0-16,-21 0 16,0 0-16,22 0 15,-1 0-15,-42 0 16,42 0-16,-20 0 15,-1 0-15,-21 0 16,21 0 0,0-21-16,0 21 15,-21 0-15,21 0 16,1 0-16,-1-21 15,-21 21-15,21 0 16,0 0 421,-21 0-422,0 21 1,0 0-16,0 0 16,0 0-16,21 22 15,-21-22 1,0-21-1,0 21 1,21 0-16,-21 0 16,22-21-1,-22 22-15,0-1 16,21-21-1,-21 21 1,0-21 31,0 42-32,0-42 1,0 21-16,0-21 16,0 43-1,21-43-15,-21 21 16,0-21-1,21 42-15,-21-42 16,21 21 0,-21 22-1,0-43-15,0 21 16,0 0-1,0 0-15,0-21 16,21 21-16,-21 1 16,0-1-1,0-21-15,22 21 16,-22 0-16,0 0 31,0-21-15,0 21-16,0 1 15,21-1 1,-21-21-16,0 21 15,0 21-15,0-21 16,0-21-16,0 22 16,0-1-1,0-21-15,0 21 16,0 0-16,0 21 15,0-20-15,0 41 16,0-42-16,21 22 16,-21-22 15,0 0 0,0 0-31,0-21 16,0 21-16,0 0 15,0 1 1,0-22 77,0 21-93,0 0 16,0 0 15,0-21 141,-21 0-157,21 0-15,-21 21 16,-1-21-16,1 0 31,21 0 32,-21 0-63,0 0 15,0 0-15,21 0 16,-43 0-16,1 43 15,21-22 1,0-21-16,0 0 16,-22 0-1,22 0-15,21 0 16,-42 21-16,42-21 15,0 21 188,42 0-203,-42-21 16,64 0-16,-43 21 15,42 1-15,-42-1 16,22 0-16,-1-21 16,0 21-1,-20-21 1,-1 0-16,0 21 156,-21-21-109,0 21-47,-21 1 31,0-22-16,-1 0-15,-20 0 16,0 0-16,-1 42 16,-20-42-16,42 0 15,-64 21-15,64-21 16,0 0-16,-22 0 15,43 21 95,-21-21-1,42 43-78,1-43-31,20 0 16,0 21-16,43 0 15,-43 0-15,1 0 16,-1-21-16,43 21 15,-43 22-15,-21-43 156,-21 21-140,-21-21 0,0 0-16,0 42 15,-22-42-15,43 0 16,-42 21-16,42-21 15,-21 0 1,21 22 0,-21-22-1,-1 0-15,1 0 16,0 21-16,-21 0 15,21-21 1,21 0 156,0 21-157,0 21 1,21-20-16,-21-1 15,21 0-15,0 21 16,0-21-16,-21 1 125,0-22-110,0 21-15,0-21 16,0 21-16,0-21 16,0 21-16,0 0 15,0 22 1,0 20-16,0-21 15,0 1-15,0 20 16,0-42-16,0 43 16,0-64-16,0 42 15,0-21-15,0 1 16,0-1-16,0 0 31,0 0-31,0 0 16,0 0-1,0 1-15,0-22 16,0 42-16,0-21 15,21 21-15,1 1 16,-1 41-16,-21-62 16,0-1 202,0-21-202,-43 0-16,43 0 31,-21 0-16,0 0-15,0 0 16,0 0-16,-22 0 16,1 0-16,21 0 15,0 0-15,0 0 16,-64 0-16,43 0 15,20 0-15,-20 0 16,0 0-16,-22 0 16,1 0-16,-22 0 15,64 0 1,-43 0-16,1-21 15,21 21-15,20 0 16,1 0-16,21 0 16,-21 0-16,-21 0 15,42 0-15,-21 0 16,-22 0-16,22 0 15,0 0-15,-21 0 16,-1 0-16,22 0 16,-21 0-16,-22 0 15,1 0-15,20 0 16,22 0-16,-42 0 15,42 0-15,-22 0 16,1-43-16,0 43 16,42 0-16,-85-21 15,64 21-15,-43 0 16,-20 0-16,20 0 15,43 0-15,-43-21 16,43 21-16,-42 0 16,-1 0-16,43 0 15,-64-42 1,64 42-16,-21 0 15,-22 0-15,22 0 16,0 0-16,-1 0 16,1 0-16,-21 0 15,41 0-15,-41 0 16,21 0-16,-22 0 15,1 0-15,-1 0 16,22 0-16,-22 0 16,1 0-16,20 0 15,-20-22-15,-1 22 16,43 0-16,-21 0 15,-22 0-15,43 0 16,-63 0-16,20 0 16,22 0-16,-1 0 15,22 0-15,-42 0 16,20 0-16,22 0 15,0 0-15,-21 0 16,-43 0-16,43 0 16,-22 0-16,1 0 15,-1 0 1,22 0-16,-22 0 15,1 0-15,-1 0 16,22 0-16,-21 0 16,-1 0-16,43 0 15,-43 0-15,43 0 16,-42 0-16,-22 0 15,22 0-15,20 0 16,1 0-16,-22 0 16,43 0-16,-42 0 15,20 0-15,-20 0 16,-22 0-16,22 0 15,-22 0-15,22 0 16,-22 0-16,21 0 16,1 0-16,-1 0 15,-20 0-15,20 0 16,-20 0-16,62 0 15,-20 0-15,0 0 16,-1 0-16,22 0 16,-21 0-16,0 0 15,-1 0 1,22 0-16,0 0 15,-21 0-15,42 0 16,-22 0 15,1 0-31,0 0 16,-21 0-16,-1-21 15,-41 21-15,-22-42 16,64 42-16,-1 0 16,-20-21-16,20 21 15,1 0-15,0-21 16,42 21-16,-21 0 15,-1 0-15,1 0 16,21 0 0,-21 0-16,-21 0 15,21 0-15,-1-22 16,22 22-16,-21 0 15,0 0 1,0 0 0,0 0-16,0 0 15,-43 0 1,43 0-16,0 0 15,-22 0-15,22 0 16,-21 0-16,21 0 16,21 0-1,-21 0 16,-1 0-31,1 0 16,21 0 0,-21 0-16,0 0 15,0 0 16,21 0 1,-21 0-17,-1 0-15,1 0 16,21 0-16,-21 0 15,0 0 1,0 0 0</inkml:trace>
  <inkml:trace contextRef="#ctx0" brushRef="#br0" timeOffset="85273.4261">20659 11896 0,'0'0'93,"0"21"-77,0-21-16,0 21 16,0 0-1,0 0-15,0-21 16,0 22-16,0-1 15,0 0 1,0 0-16,0 21 16,0-20 15,0 20-31,0-42 15,0 21 1,0 0-16,0 0 16,0-21-1,-22 43-15,22-22 16,0 0-16,0 0 15,0 0-15,0 1 16,0-22-16,0 21 16,0 0-16,0 0 31,0 0-31,0 0 15,0 1-15,0-22 16,0 21-16,0 21 16,0-42-1,0 21-15,0 22 16,0-22-16,0 0 15,0 0-15,0 0 16,0-21-16,0 43 16,0-43-1</inkml:trace>
  <inkml:trace contextRef="#ctx0" brushRef="#br0" timeOffset="88845.9864">21082 12975 0,'0'-21'172,"0"0"-157,-21-21 1,21 20-16,-21 22 16,-1-21-16,22 21 15,-21-21 1,21 21 15,-21-21-15,0 0-1,21 21 16,-21-21-15,21 21 0,-43-22-16,43 1 15,-21 0 1,0 21-1,0 0-15,0 0 16,0-21-16,-22 0 16,1 21-1,42 0-15,-21-21 16,0-1-1,-1 22 1,22 0-16,-42-21 16,21 21 15,0 0-31,0-21 15,-1 21 79,1 0-78,0 0-16,-21 0 15,-1 0 1,22 0-16,0 0 15,-42 0-15,41 0 16,-20 0-16,21 0 16,0 0-16,-22 21 15,22-21 1,0 21-1,21 1 17,-21-22-1,21 0-31,-42 21 15,42-21 1,-22 0-16,1 21 16,21 0-1,0-21 1,-21 21-16,21 0 15,0 1-15,-21-22 16,21 21 0,-21 21-1,21-42 1,0 42-1,0-20-15,0-1 16,0 0-16,0-21 16,0 42-1,0-21-15,0-21 16,0 22-1,0-1 1,0 0-16,0 0 16,0 0-1,0 0 1,0 1-1,21-1 1,-21 0 0,21 0 15,-21 0-31,21 0 15,-21-21 1,21 43 0,1-43 15,-22 21-15,0-21-1,21 42-15,0-42 16,-21 43-1,0-43-15,21 21 16,-21-21-16,21 21 31,0 0 0,1-21 1,-22 21-17,21-21 1,-21 0-16,21 0 15,0 0 1,-21 21 0,21-21-1,-21 0-15,21 0 16,-21 22-1,43-1 1,-43-21 0,21 0 30,-21 0-30,21 21-16,0-21 16,-21 0-16,21 0 15,22 0 16,-43 0-15,21 21 0,0-21 15,0 0-16,-21 0-15,21 0 16,1 0-16,-1 21 16,0-21-16,0 0 15,21 0-15,-42 0 16,22 0-1,-22 0 1,21 0-16,0 0 31,-21 0-15,21 0-16,0 0 15,0 0 1,-21 0 0,22 0-16,-1 0 15,0 0-15,0 0 16,0 0-1,0 0-15,-21 0 16,22 0 0,-1 0-16,0 0 15,-21 0 1,42 0-16,-21-21 15,1 21 1,-22-21 0,0 0-1,0 21 1,21-21-16,-21 21 15,21-22 1,-21 22 0,0-21-1,0 0 1,0 21 15,0-21-31,0 0 16,0 0-1,0 21 1,21-43-1,-21 22 1,0 21 15,0-42-31,0 42 16,0-21-1,0 21 1,0-43 0,0 22-1,0 0-15,0 0 16,0 21 15,0-21-15,21-1-1,-21 1 16,0 21-15,0-21 0,0 21 15,0-21-16,0 0-15,0 21 16,0-21 0,0 21-1,0-43-15,0 43 16,0-21-16,0 21 15,0-42 1,0 42-16,0-21 16,0 21-16,0-43 15,0 22-15,0 0 16,0 0-16,0 21 31</inkml:trace>
  <inkml:trace contextRef="#ctx0" brushRef="#br0" timeOffset="90998.8831">20595 13568 0,'21'0'47,"0"0"-16,-21 21-15,22-21-16,-22 21 15,0 0 1,0 1-16,0-22 16,0 21-16,0 0 15,0 0 1,0-21-16,0 21 31,0 0-31,-22 1 16,22-22-1,0 21 1,0 0-16,-21 0 15,21-21-15,-21 21 32,21 0-32,0 1 31,0-22-16,0 21 1,0 0-16,0-21 31,0 21-15,0 0-1,0 0 1,21 1-16,-21-1 31,0 0-31,0 21 16,0-42 15,0 21-15,0 1-16,21-1 15,1 21 1,-22 0-1,21-20-15,-21-1 16,0-21-16,0 21 16,0 0-16,0 0 15,0-21-15,0 21 16,21 22-16,-21-22 15,0-21-15,0 21 16,0 21-16,0-42 16,0 22-16,42 20 15,-42-21 32,21 0 0,1-21-16,-22 21-15,21 1-16,-21-1 62,21-21-62,-21 0 62,21 0-46,0 0 0,0 0-1,1 0 79,-1 0-79,0 0 17,-21 21-17,21-21 1,0 0 46,0 0-31,22 0 203,-22 21-234,0 0 16,43 0-16,-22 1 16,-21-22-16</inkml:trace>
  <inkml:trace contextRef="#ctx0" brushRef="#br0" timeOffset="95585.4889">22627 10901 0,'0'0'187,"-42"0"-187,21 42 16,-1-42-16,1 0 16,0 0-16,21 0 31,-21 0 47,-43 0-63,64 0-15,-21 0 16,0 0-16,0 0 16,0 0-16,21 0 15,-21 0-15,-1 0 16,22 21 187,0 1-188,0-1-15,0 0 16,0 21-16,0-21 15,0 22-15,0-43 16,0 21-16,0 21 16,0-42-16,0 21 15,0-21-15,0 43 16,0-22-16,0 0 15,0 0 1,0-21-16,0 21 16,0 1-16,0-1 15,0-21 188,0 0-172,22 0-15,-22 0 62,21 0-78,0 0 31,0-21-31,-21-1 16,21 22-16,0 0 15,1 0-15,41 0 16,-42-21-16,0 21 15,1 0-15,-22 0 156,21 0-140,0 0 15,0 0-15,-21 0-1,21 21-15,-21 1 16,0 20 0,0-42-16,0 21 15,0 0-15,0 0 16,21-21-16,-21 22 15,0-1 1,0 0 31,0-21-32,0 21 1,0 0 124,0 0-124,-21-21 0,0 0-1,21 0 16,-42 0-15,42 0 0,-21 0-16,21 0 15,-22 22 1,1-22-16,21 0 15,-21 0 1,21 0-16,-42 0 16,42 0-1,-21 0 63,21 0-62</inkml:trace>
  <inkml:trace contextRef="#ctx0" brushRef="#br0" timeOffset="97488.7743">25167 11028 0,'0'0'171,"0"21"-155,0 21-16,0-20 15,0-1-15,0 0 16,0 0-16,0-21 16,0 42-16,0-20 15,0-1-15,0 21 16,0-42-16,0 21 15,0-21-15,0 43 16,0-43 0,0 21-16,0-21 15,0 42 1,0-42-16,0 21 15,0-21 1</inkml:trace>
  <inkml:trace contextRef="#ctx0" brushRef="#br0" timeOffset="100062.8898">25866 11134 0,'0'-21'187,"0"-1"-171,-22 1-16,22 21 16,-42 0-16,21 0 15,0 0 1,21 0-1,-21 0 48,-1 0-48,1 0-15,21 0 16,-21 0 15,0 0-31,0 0 31,21 21-15,-21-21 0,21 22-1,-22-1 1,1 0-1,21 0-15,0 0 16,0 0-16,0 1 16,0-1-16,0-21 15,0 21 1,0 21-1,0-42 1,0 21 0,0 1-16,0 20 15,0-42 1,0 21-1,0 0 17,0 0-32,0-21 15,0 22 16,0-22-15,21 21 0,1-21-1,-22 0 141,21 0-156,-21 0 16,21 0-16,0 0 15,0 0-15,-21 0 16,21 0 62,1 0-78,-1 0 16,-21 0-16,21 0 15,0 0-15,0 0 16,-21 0-16,21 0 15,1 0 1,-1 0 78,-21 0-79,21-21 1,-21-1 31,0 22-32,0-21 1,0 21-1,0-42 1,0 42 0,0-21-16,0 21 15,0-43 32,0 43-31,0-21-1,0 21 16,0-21-15,0 21 0,0-42-16,-21 42 31,0-21 0,21 21-15,0-22 30,0 1-30,0 21 0,-22-21-16,22 21 15,-21-21 1,0 0-16</inkml:trace>
  <inkml:trace contextRef="#ctx0" brushRef="#br0" timeOffset="103760.2557">29803 13102 0,'0'0'156,"-43"0"-141,1 0-15,21 0 16,0 0-16,-1 0 16,1 0-16,21 0 15,-21 0 1,0 0-16,0 0 15,21 0 1,-21 0 15,-1 0 0,1 0-15,21 0-16,-21 0 16,0 0-16,0 0 15,21 21 313,0-21-313,0 43 1,0-22-16,0 21 16,0-21-16,0 1 15,0-1-15,0-21 16,0 21-1,0 0 1,0 0 31,-21-21-32,21 21-15,0 1 16,0-1-16,0-21 16,0 21-16,0 0 15,-22 0-15,22-21 16,0 21 31,0 1-32,0-1-15,0-21 16,0 21-1,0 0 251,0-21-251,22 0 1,20-21 15,-42 0 16,21 21-32,0-21 1,-21 21 0,21-22-1,1 22 32,-1-21-31,0 0 15,0 21 218,0 0-233,0 21-16,1 0 16,-1 1-1,-21-1 1,21 0-1,-21 0 17,0 0-17,0 0-15,0-21 31,0 22 1,0-1-32,0 0 15,0-21 1,0 21-1,0 0 1,0 0 0,0-21-1,0 22 1,0-22-16,0 21 15,0 0 1,0 0 0,0 0 15,-21 22-16,0-22 1,-1 0 0,1 0-1,21 0 16,-21 22 1,21-43-17,-21 0 1,0 21-1,-22-21-15,22 0 16,0 42-16,0-42 16,0 21-16,-22-21 15,43 0 16,-21 0-15,0 21 0,0-21-16,21 0 15</inkml:trace>
  <inkml:trace contextRef="#ctx0" brushRef="#br0" timeOffset="106615.1838">24638 11705 0,'0'0'172,"0"0"-157,21 0-15,21 21 16,-20-21 0,-1 22-1,-21-22-15,21 0 16,-21 21-1,21-21-15,0 0 16,0 0 0,-21 21-16,43 0 15,-43-21-15,42 21 16,-21 0-16,0-21 15,-21 0-15,22 0 16,-22 22 0,21-1 249,-21 0-218,0-21-47,0 21 15,-21 0-15,21-21 16,-43 43-1,43-43 1,-42 21 0,42-21-1,-21 21 1,21 0-1,-43-21 1,43 21 0,-42-21-1,21 21 1,21 1-16,-21-22 15,21 0 204,-21 0-188,-1 0-31,22 0 16,0-22-1,0 1-15,0 21 16,0-42-16,0 21 15,0 0-15,-21-1 16,21 1 15,0 0 0,0 21-15,0-21 0,0 0-1,0 0-15,0 21 16,0-22-1,0 1-15,0 0 16,0 21 0,0-21-1,0 0 16,0 0-15,0 21 0,0-22-1,0 1-15,0 0 16,0 21-1</inkml:trace>
  <inkml:trace contextRef="#ctx0" brushRef="#br0" timeOffset="107520.0244">25167 12488 0,'0'0'125,"0"0"-125,0 64 15,0-43-15,0 21 16,0-20-16,0-1 15,0 0-15,0 0 16,0 0-16,0 0 16,0 22-16,0-1 15,0-42-15,21 21 16,-21 22-16,0-22 15,0 0-15,0 21 16,0-42-16,0 21 16,0 1-16</inkml:trace>
  <inkml:trace contextRef="#ctx0" brushRef="#br0" timeOffset="108534.0699">25294 12425 0,'0'-21'187,"0"21"-187,-42 0 16,21 0-16,-1 0 15,22 0-15,-21 0 16,0 0-16,0 0 15,0 0-15,0 0 16,-1 0-16,22 0 16,-21 0-16,0 0 15,0 0 1,21 0 15,-42 0-15,20 0 124</inkml:trace>
  <inkml:trace contextRef="#ctx0" brushRef="#br0" timeOffset="109516.914">25485 12954 0,'-22'0'124,"1"0"-108,0 0-16,-64 0 16,1 0-16,20 0 15,22 0-15,0 0 16,20 0-16,-20 0 15,42 0-15,-21 0 16,21 0 0,-42 0-1,42 0 1,-22 0-16,-20 0 15,42 0-15,-21 0 16</inkml:trace>
  <inkml:trace contextRef="#ctx0" brushRef="#br0" timeOffset="110406.1539">25887 12785 0,'0'0'140,"0"0"-124,-43 0-16,43 21 15,-42 0-15,42 0 16,-21 22-16,0-22 15,21 0 1,-21-21-16,-1 21 16,22-21-1,0 21-15,0 0 16,-21 22-1,21-22 17,-21 0-32,21 21 15,-21-20-15,0 20 16,21-21 77,-21-21-77</inkml:trace>
  <inkml:trace contextRef="#ctx0" brushRef="#br0" timeOffset="111310.9944">25548 12848 0,'21'0'15,"-21"0"16,21 0 1,-21 0-17,43 0 1,-22 0-16,21 21 15,-42 22-15,64-1 16,-64-21-16,21 0 16,-21 1-16,21-22 15,0 21-15,-21-21 16,0 21 31,21 0-1,-21 0-46,22-21 32,-22 21-1</inkml:trace>
  <inkml:trace contextRef="#ctx0" brushRef="#br0" timeOffset="112559.0505">22056 12467 0,'-22'-21'62,"22"21"-31,-21 0-15,-21 0-16,21 0 16,21 0-16,-43 0 15,22 0-15,0 0 16,-21 0-16,21 0 15,-22 0-15,43 0 16,-21 0-16,-21 0 16,42 0-16,-43 0 15,22-21-15,0 21 16,21 0-16,-21 0 15</inkml:trace>
  <inkml:trace contextRef="#ctx0" brushRef="#br0" timeOffset="113479.4918">21823 12256 0,'0'21'109,"0"-21"-109,0 21 15,0 21-15,0-21 16,21 43-16,0-64 16,-21 42-1,0-21 1,0-21-1</inkml:trace>
  <inkml:trace contextRef="#ctx0" brushRef="#br0" timeOffset="115023.9611">23791 12446 0,'0'0'250,"0"0"-235,21 0 1,1 0 0,-1 0-1,-21 0 1,21 0-1,0 0 17,0 0-32,-21 0 15,21 0-15,22 0 16,-1 0-16,0 0 15,-20 0-15,20 0 16,-21 0 0</inkml:trace>
  <inkml:trace contextRef="#ctx0" brushRef="#br0" timeOffset="116537.229">21865 12383 0,'-21'21'109,"21"0"-94,0 0-15,0 0 16,0-21-16,0 21 16,0 1-1,0-1 32,0-21-31,0 21-1,0 0 16,0 0-15,0-21 0,0 43-1,0-43-15,0 21 16,0-21-16,21 21 15</inkml:trace>
  <inkml:trace contextRef="#ctx0" brushRef="#br0" timeOffset="118440.5144">22564 12404 0,'0'-21'140,"21"42"-140,0 0 16,-21 0-1,21 43 1,0-64-16,0 42 15,-21-42 1,22 21 0,-22 0-1,21 0 1,-21 1-1,21-1 1,-21 21-16,42 22 16,1-43-16,-43-21 265,0-21-265,0-22 15,0 22-15,0 21 16,0-21-16,0 0 16,0 21-16,0-21 15,0 21 1,21-43-1,-21 22 1,21 0-16,-21 0 16,0 0-16,0-1 15,21 1-15,-21 0 16,0 21-1,21-21 48,-21 0-48,0 0 32,21 21-16,-21 0-31,22-22 16,-22 22-16,42 0 16,-42-21-16,21 21 15,21-21 1,-20 21-1,-1 0 1,0 0-16,0 0 16,-21 0-16,21 0 15,0 0-15,1 0 31,-22 0 1,21 0-1,0 0-31,0 0 16,-21 0-1</inkml:trace>
  <inkml:trace contextRef="#ctx0" brushRef="#br0" timeOffset="119563.7648">22648 12383 0,'0'0'141,"-42"0"-126,0 0 1,-22 0-16,64 0 15,-42 0-15,21 0 16,21 0-16</inkml:trace>
  <inkml:trace contextRef="#ctx0" brushRef="#br0" timeOffset="120562.2096">23029 12764 0,'0'-22'16,"0"22"124,0 22-124,0-1-16,0-21 16,0 21-16,0 0 15,21 0 1,-21-21-1,0 21 1,0 22-16,0-43 16,0 21-1</inkml:trace>
  <inkml:trace contextRef="#ctx0" brushRef="#br0" timeOffset="121841.467">28046 12785 0,'-21'-21'156,"-43"21"-156,1 0 15,-22 0-15,21 0 16,-20 21-16,41 0 15,-20-21-15,-22 0 16,22 0-16,42 0 16</inkml:trace>
  <inkml:trace contextRef="#ctx0" brushRef="#br0" timeOffset="122855.5124">27601 12615 0,'0'0'124,"0"43"-108,0-43-16,0 42 16,0-21-16,0 0 15,21 22-15,1-22 16,-22 0-16,0 0 15,0 0-15,0 1 16,0-1-16,0-21 16,0 21-1,0 0-15,0 0 31,0-21 94,0 21-109,0 1-16,0-1 15,0-21 1</inkml:trace>
  <inkml:trace contextRef="#ctx0" brushRef="#br0" timeOffset="123947.5615">28025 14563 0,'-43'0'171,"22"0"-171,-21 0 16,21 0-16,-43 0 16,43 0-16,0 0 15,-22 0-15,1 0 16,42 0-16,-21 0 93,21 0-77,-42 0-16,20 0 16,1 0-16,0 0 15,21 0-15</inkml:trace>
  <inkml:trace contextRef="#ctx0" brushRef="#br0" timeOffset="125960.0518">27241 13420 0,'0'0'31,"22"0"-15,-22 0 15,42 0-15,-21 0-1,0 21 1,-21 0 0,21 21-16,-21-42 15,43 22-15,-43 20 16,0-21-1,42 21-15,-21 1 16,0-43-16,1 42 16,-22-42-16,21 21 15,-21-21 1,0 21-16,21 1 78,-21-22-63,21 21 17,-21-21 46,21 0-78,-21 0 140,0 0-124,0 0-16,0-21 15,0-1-15,0 1 16,0 0-16,0-21 15,0 21-15,0 21 16,0-43 0,0 22-16,0 21 15,0-21-15,0 0 16,0 0-1,0 21-15,0-22 63,0 1-48,0 0 1,0 21 15,0-21 47,0 0-78,43 0 16,-43 21-1,42 0-15,0 0 16,-21 0-16,1 0 16,-1 0-16,0 0 15,-21 0 1,21 0-1,0 0 1,0 0 0,-21 0-16,22-22 15,-1 22 1</inkml:trace>
  <inkml:trace contextRef="#ctx0" brushRef="#br0" timeOffset="126958.4964">27453 13420 0,'-21'0'47,"0"0"-47,-22 0 15,22 0-15,0 0 16,-42 0-16,63 0 16,-22 0-16,1 0 15,21 0-15,-21 0 16,0 0-1,0 0-15,21 0 32</inkml:trace>
  <inkml:trace contextRef="#ctx0" brushRef="#br0" timeOffset="129314.2023">27898 13843 0,'0'0'171,"0"-21"-155,0 0 577,21 21-578,0 0-15,-21 0 16,21 0 280,0 0-280,-21 0 0,21 21-1,1-21 16,-22 21 1,0 0-1,0 0-31,0-21 15,0 22 1,0-1 0,0 0-16,0-21 15,0 21 48,0 0-48,-22 0 1,22 1-1,-63 20 17,42-21-17,21-21-15,-43 0 31,43 0 1,-21 0-32,21 0 15,-42 21 1,21 0-1,0-21 32,21 22 78,21-22-78</inkml:trace>
  <inkml:trace contextRef="#ctx0" brushRef="#br0" timeOffset="131233.0883">27771 14182 0,'0'0'46,"0"-21"-46,21 21 47,-21 0-16,21 0-31,-21 0 16,42 0-16,-21 0 16,1 0-1,20 0-15,-42 0 16,21 0-1,0 0 1,-21 0 15,43 0-31,-22 0 16,0 0-16,21 0 15,-21 0-15,1 0 32,-1 0 61,-21 0-46,21 0 15,0-22-30</inkml:trace>
  <inkml:trace contextRef="#ctx0" brushRef="#br0" timeOffset="133853.9269">20532 12806 0,'0'0'156,"0"21"-140,0 0-16,0-21 15,0 43-15,0-22 16,0-21-16,0 21 16,0 0-16,0 0 15,0 0-15,0 1 16,0 20-16,0-42 15,0 21-15,0 0 16,0 0-16,0 22 16,0-43-1,0 21 1,0-21-16,0 42 15,0-42-15,0 21 16,0 22-16,0-43 16,0 42-1,0 0 1,21-42-1</inkml:trace>
  <inkml:trace contextRef="#ctx0" brushRef="#br0" timeOffset="135055.1269">20489 12869 0,'-21'0'172,"0"22"-157,0-22 1,21 21-16,0-21 15,0 21 32,0 0-31,-21 0-16,-1 0 15,1 1 1,0-1 0,21 0-1,0-21 1,0 21 124</inkml:trace>
  <inkml:trace contextRef="#ctx0" brushRef="#br0" timeOffset="136490.3265">20574 12827 0,'0'0'202,"0"0"-202,21 21 16,0-21 15,0 0-15,-21 21-1,22-21 17,-1 22-17,21-1 1,-42-21-1,21 21-15,-21 0 16,21-21 0,1 21-1,-22-21 32,21 21-31,-21-21-1,0 22 1,21-1-16,0-21 15,-21 21-15,21-21 16,-21 21 0,21 0-1</inkml:trace>
  <inkml:trace contextRef="#ctx0" brushRef="#br0" timeOffset="140015.9269">18944 12912 0,'0'0'124,"-42"0"-108,42 0 0,-21 0-16,-22 0 15,43 0-15,-21 0 16,21 0-16,-42 0 15,42 0 1,-21 0-16,21 21 31,-43-21 0,43 0-15,-42 0-16,21 0 16,0 0-16,-1 0 78,1 21-63,0-21 1,21 0 155,0 42-171,0-20 16,0-1 0,0 0-16,0-21 15,0 21-15,0 21 16,0-20-16,0 41 15,0-42-15,0 0 16,0 1-16,0-22 16,0 0 280,0 0-296,21 0 16,-21 0-16,21 0 31,-21-22-16,22 22-15,-22-21 16,21 21-16,0 0 16,0-21-16,21 21 218,-20 0-218,-22 0 16,21 0 15,-21 0-16,21 0-15,0 0 16,0 21 0,-21 0-1,43-21 1,-43 22 46,0-22-46,21 21-1,-21 0-15,0 0 16,0-21 0,0 21 15,0 0-31,0 1 15,0-22 1,0 21 0,0 0 15,0 0 0,0-21-31,0 21 16,0 0 15,0 1 0,0-1 0,-21 0 0,-1-21-31,22 21 16,-21 0 0,0 0-1,0 1 1,0-22 31,0 21-32,21-21 1,-22 0 202,1 0-202</inkml:trace>
  <inkml:trace contextRef="#ctx0" brushRef="#br0" timeOffset="141279.5269">19473 12912 0,'0'0'125,"-21"21"-110,0 21-15,21 1 16,-21 20-16,0-42 15,-1 43-15,22-43 16,0-21-16,0 42 16,0-42-16,0 21 15,0 1-15,-21 20 16,0-42-1,21 21 1,0 0-16,0-21 16,0 43-16,0-43 15,-21 42-15,21-42 16,0 21-16,0 0 15,0 0-15,0-21 16,0 22 0,0-1-1,0 0-15</inkml:trace>
  <inkml:trace contextRef="#ctx0" brushRef="#br0" timeOffset="142402.7269">19516 12996 0,'21'22'218,"0"-1"-218,-21 21 16,63 0-16,-63 22 16,22-64-16,-22 21 15,21 21-15,0-42 16,-21 43-1,21-43 1,-21 21-16,0-21 16,21 21-1,-21 0-15,21 0 16,1-21-16,-22 43 15,0-43-15,0 21 16,0-21-16,0 42 16,21-21-16,-21 1 15,21 20 1,-21-42-16,0 21 15,21 21-15,-21-42 32,0 22-17</inkml:trace>
  <inkml:trace contextRef="#ctx0" brushRef="#br0" timeOffset="143681.9269">19685 13420 0,'-21'-21'265,"0"21"-249,-1 0-16,1 0 15,-21 0-15,21 0 16,-22 0-16,43-22 15,-21 22 1,21 0 15,-42 0-15,42 0 15,-21 0-15,21-21-1,-43 21 94,43 0-77,-21 0 139</inkml:trace>
  <inkml:trace contextRef="#ctx0" brushRef="#br0" timeOffset="146583.5269">20214 11938 0,'-21'-21'156,"0"21"-140,0 0-1,-1 0-15,1 0 16,-21 0-16,0 0 15,42 0-15,-22 0 16,-20 0-16,42 0 62,-42 0-46</inkml:trace>
  <inkml:trace contextRef="#ctx0" brushRef="#br0" timeOffset="147394.7269">19410 11959 0,'-43'-21'110,"-41"21"-95,20 0 1,22 0-16,-22 0 15,1 0-15,42 0 16,21 0-16,-43 0 16</inkml:trace>
  <inkml:trace contextRef="#ctx0" brushRef="#br0" timeOffset="148985.9269">20447 14690 0,'0'0'280,"-21"0"-280,-64 0 16,22 0-16,-43 0 16,21 0-16,-42 0 15,85 0-15,-1 0 16,22 0-16,0 0 15,0 0-15,0-21 16</inkml:trace>
  <inkml:trace contextRef="#ctx0" brushRef="#br0" timeOffset="149750.3265">19516 14690 0,'0'0'62,"-22"0"-62,-20 0 16,21 0-16,-43 0 15,22 0-15,-21 0 16,-1 0-16,1 0 16,20 0-1,22 0-15,0 0 16</inkml:trace>
  <inkml:trace contextRef="#ctx0" brushRef="#br0" timeOffset="151216.7269">18542 12023 0,'-21'0'47,"21"0"-16,-21 0-15,-1 0-16,1 0 15,21 0 1,-21 0-16,0 0 15,0 0-15,21 0 16,-43 0-16,1 0 16,42 0-16,-42 0 15,42 0-15,-21 0 16,21 0 31,-43 0-32</inkml:trace>
  <inkml:trace contextRef="#ctx0" brushRef="#br0" timeOffset="152121.5269">18119 12319 0,'0'21'47,"-22"0"-31,1 1-16,0-22 15,21 0-15,-42 0 16,21 0-16,-1 0 15,-20 0-15,21 0 16,-43 0-16,22 0 16,-43 0-16,43 0 15,-21 0-15,63 0 16</inkml:trace>
  <inkml:trace contextRef="#ctx0" brushRef="#br0" timeOffset="153556.7269">17780 12234 0,'-21'0'140,"0"0"-140,21 0 16,0 22-16,0 41 15,0-63-15,0 42 16,0-20-16,0-22 16,0 42-16,0 0 15,0-21-15,0 1 31,0-22-31,0 21 16,0 0-16,0 0 16,0-21-1,0 21 1,0 0-16,0 1 15,0-22 1,0 21-16</inkml:trace>
  <inkml:trace contextRef="#ctx0" brushRef="#br0" timeOffset="155116.7269">18182 14669 0,'-21'0'62,"0"0"-46,21 0 0,-43 0-16,22 0 15,0 0-15,-21 0 16,-22 0-1,43 0-15,-42 0 16,20 0-16,22 0 16,0 0-16,21 0 15,-21 0-15,0 0 16,-1 0-1,22 0 1,-21 0 78</inkml:trace>
  <inkml:trace contextRef="#ctx0" brushRef="#br0" timeOffset="157129.1269">16891 13166 0,'0'0'172,"42"21"-156,-21 0-1,22 43-15,-22-43 16,0 42-16,0-42 15,-21 22-15,21-22 16,1 0 0,-22-21-1,0 21 1,42 0-16,-42 1 15,21-1-15,0 21 16,0-21 0,1 0-16,-22 22 15,42-22 1,-42 0-1,42-21 1,-42 21 0,21 0-1,1 1 1,-1-22-1,-21 0 141,0 0-156,0 0 16,0-22-16,0 1 16,0 0-16,0 0 15,0-21-15,0 20 16,0 22-1,0-42-15,0 21 16,0 21-16,0-42 16,0 20-16,0 22 15,0-42 1,0 42-1,0-21-15,0 21 16,0-42 0,0 42-1,0-22 1,0 22-16,0-42 15,0 21-15,0-21 16,0 20-16,0 22 16,0-21-16,0 0 15,0 0-15,0 0 78,0 0-31,21-1-16,21 22-31,1 0 16,20 0-16,-42 0 15,0 0-15,22 0 16,-1 0-16,-21 0 16,0 0-16,1 0 15,-1 0 1,0 0-16,21 0 15,-42 0-15,21 0 16,1 0 0,-1 0 30,0 0-30,0 0-16,0 0 16,0 0-16,1 0 15,-1 0 1</inkml:trace>
  <inkml:trace contextRef="#ctx0" brushRef="#br0" timeOffset="158252.3265">17060 13123 0,'-21'0'109,"21"0"-94,-63 0-15,-1 0 16,1 0-16,-22 0 16,21 0-16,22 0 15,42 0-15,-21 0 31</inkml:trace>
  <inkml:trace contextRef="#ctx0" brushRef="#br0" timeOffset="159656.3265">17928 13695 0,'0'0'141,"-21"0"-126,21 0 1,-21 0 31,0 0-32,-1 0 16,22 0-15,-21 0 0,0 0-1,0 0-15,21 0 31,-21 0 1,0 0-17,-1 0-15,22 0 16,-21 0-1,0 0 1,0 0 0,21 0-1,-42 0-15,20 0 16,1 0-16,0 0 15,0 0 63,0 0-62,21 0 0</inkml:trace>
  <inkml:trace contextRef="#ctx0" brushRef="#br0" timeOffset="160810.7269">17759 13716 0,'0'21'172,"0"0"-172,0 1 46,0-1-30,0 21-16,0-42 16,0 42-16,0-20 15,0 20-15,0-21 16,0 0-1,0 0-15,0-21 16,0 22-16,0-1 16,0 0 62,0-21-47</inkml:trace>
  <inkml:trace contextRef="#ctx0" brushRef="#br0" timeOffset="193243.1269">28892 5059 0,'-21'0'188,"-42"0"-173,-1 0-15,1 0 16,20 0-16,-20 0 15,-1 0-15,43 0 16,21 0-16,-42 0 140,42 0-124,-21 0 0,21 0-16,-43 0 15,22 0-15,0 0 16,-21 0-16,21 21 15,-1 0-15,1-21 16,0 0-16,21 21 16,-21 1-16,0-22 15,0 0 1,21 21-16,-22-21 15,22 0-15,-21 21 16,0 0 15,0-21-15,21 21-16,-21-21 15,0 21-15,21 1 16,-22-1 0,-20 0-16,42-21 15,-21 21 16,0-21-31,0 0 16,21 21 0,0-21-16,-22 43 15,1-22 1,21 0-16,-21-21 15,21 21-15,-42 0 16,42 0 0,-21-21-1,-1 22 1,22-1-16,0-21 15,-21 21 1,21-21 0,-21 21-1,21-21 1,-21 42 15,0-42-15,21 22-1,-21-22 32,21 21-31,-22 0-16,1-21 15,21 21-15,-21-21 16,21 21-1,-21 0 1,21-21 0,-42 22-16,42-22 15,-22 21 1,1 0-16,-21-21 15,21 21 1,0 0 0,21-21 46,0 21-62,-22-21 16,1 0-1,0 22 1,21-22-1,-21 21 1,21 0 0,-21-21-1,21 21-15,-21-21 16,-1 42-1,22-42-15,0 43 16,0-43-16,-21 21 16,0 0-16,21 0 15,-21-21 1,21 21-1,0 1-15,0-1 16,-21 0 0,0-21-1,21 21-15,0 0 16,-22-21-16,22 21 15,0-21 1,-21 43 0,0-22-16,21 0 31,-21-21-16,21 21-15,0-21 16,0 21 0,-21 1-16,0-1 15,21-21-15,0 21 16,-22 0-16,22 0 15,0-21-15,-21 43 16,0-43-16,21 21 16,-21 0-16,0 21 15,21 1 1,-21-43-16,21 42 15,0-42-15,-22 21 16,22 21-16,-21-42 16,21 22-16,-21 20 15,21-21-15,0-21 16,0 21-16,0 0 15,-21 1-15,21-22 16,0 21 0,0 0-1,0 0 1,0 0-1,0 0 1,-21 1 0,21-1 15,-21-21-31,-1 21 15,22 0-15,-21 0 16,21 0 0,-42 1-16,42-22 15,-42 21 1,20 0-16,1-21 15,21 21-15,-21 0 16,0-21-16,0 0 16,-22 21-16,43-21 15,-42 22-15,21-1 16,0-21-16,0 0 15,-43 21-15,43-21 16,0 21 0,21-21-16,-21 21 15,-22 0-15,43-21 16,-21 0-1,0 0-15,0 0 16,0 43 0,-1-43-1,-20 0-15,42 0 16,-42 0-1,42 21-15,-21-21 16,-22 0-16,43 0 16,-21 0-16,-21 42 15,21-42-15,-1 0 16,-20 21-16,42-21 15,-21 22-15,0-22 16,-22 21-16,43 0 16,-21-21-1,0 0-15,0 0 16,21 21-16,-42 0 15,20 0-15,1-21 16,-21 22-16,21 20 16,0-21-16,21 0 15,-43 0-15,43-21 16,-21 22-16,0-1 15,0-21-15,21 21 16,0 0 0,0 21-1,-21 1-15,21-1 16,0 22-16,-22-22 15,22 0-15,-21 1 16,0-1-16,21-21 16,0 43-16,0-64 15,0 21-15,0 0 16,0 0-16,0 0 15,0 0-15,0 1 16,0-1-16,0 42 16,0-20-16,0-1 15,0 21-15,21 22 16,-21-64-16,21 43 15,-21-64-15,43 84 16,-43-41 0,0-22-16,0 21 15,0-21-15,0 1 16,21 20-16,-21 21 15,21-20-15,-21-1 16,0-21 0,21 0-16,-21 22 15,21-43-15,-21 21 16,22 0-16,-22 0 15,21-21-15,0 43 16,-21-43 0,0 21-16,0-21 15,21 21-15,0 0 16,0 21-16,1-42 15,-22 22-15,42 20 16,-42-21-16,42-21 16,-42 21-16,21 0 15,1 1-15,-1-22 16,0 42-16,0-42 15,0 21-15,22-21 16,-22 42-16,21-20 16,-42-22-16,42 21 15,1 0-15,-43 0 16,42 0-16,0-21 15,1 0-15,-1 43 16,-21-22 0,22-21-16,-1 21 15,0-21-15,-21 21 16,1-21-16,-1 0 15,0 21-15,21-21 16,-42 21-16,21-21 16,22 0-16,-22 0 15,64 43-15,-85-43 16,21 0-16,42 21 15,-42 0 1,1-21-16,-1 0 16,0 0-16,21 42 15,-21-42 1,1 0-16,-1 22 15,-21-22-15,42 0 16,-21 21-16,22 0 16,-22 0-16,0 0 15,64 0-15,-43 1 16,0 20-16,-21-42 15,22 21-15,-1 0 16,0 0 0,-20 1-16,-1-22 15,21 21-15,0 0 16,-20-21-16,-22 0 15,42 21-15,21 21 16,-41-42-16,-1 22 16,42-1-16,1 21 15,-43-42-15,21 0 16,1 21-16,-43-21 15,42 21-15,-21-21 16,-21 0 0,21 0-16,0 0 15,22 0-15,20 22 16,1-22-16,-1 21 15,-20-21-15,-1 0 16,21 0-16,-20 0 16,-1 0-16,-21 0 15,22 0-15,-22 0 16,0 0-16,0 0 15,21 0-15,1 0 16,-22 0 0,21 0-16,1 0 15,20 0-15,-42 0 16,22-21-16,-1 21 15,0 0-15,22-22 16,-22-20-16,22 42 16,-1-21-16,-42 21 15,22 0-15,-1-21 16,0 0-16,1 21 15,-1-22-15,0 1 16,1 21-16,-22-21 16,21 21-16,-21 0 15,0-21-15,1 21 16,-22 0-16,21 0 15,0-21-15,0 0 16,21-1-16,1 1 16,-43 21-16,21-21 15,42 0-15,-41 0 16,-1 0-16,0 21 15,0-22-15,43 1 16,-64 0 0,21 21-16,0 0 15,0-21-15,0 0 16,22 0-16,-1-1 15,0 22 1,1-63-16,-1 42 16,0 21-16,-21 0 15,22-43-15,-1 43 16,-42 0-16,64-42 15,-22 21-15,0-21 16,-21 20-16,22 1 16,-1 0-16,0 0 15,1-21-15,-22 42 16,0-22-16,21 1 15,1 0-15,-22 0 16,0 21 0,21-64-16,1 43 15,-43 21-15,42-42 16,0 0-16,-20 42 15,41-64-15,-63 64 16,42-42 0,-20 21-16,-22 21 15,21-22-15,0 1 16,0 0-16,0 0 15,-21 21-15,21-21 16,1-22-16,-1 43 16,-21-42-16,21 42 15,0-42-15,0 21 16,0-1-16,-21-20 15,43 21-15,-43 0 16,21-22 0,-21 43-16,21-42 15,0 0-15,0 42 16,-21-21-16,0-22 15,0 43-15,0-42 16,0 21-16,0-22 16,0 22-16,0-21 15,0 0-15,0-22 16,0 43-16,0-21 15,0-22-15,0 1 16,0-1 0,0 1-16,0 41 15,0-41-15,0-1 16,0 43-16,0-42 15,0-22-15,-21 22 16,21 41-16,-21-41 16,21 42-16,-21-22 15,21 22-15,0-21 16,0 21-16,-21-22 15,21 22-15,0 0 16,-21-21-16,21 21 16,0 21-16,0-43 15,0 22-15,0 21 16,-22-21-16,22 0 15,-21-22-15,21 43 16,0-21 0,0 0-16,-21 0 15,21 21-15,0-21 16,0-22-16,-21 1 15,-21 21-15,42-21 16,-22 20 0,1-20-16,0 21 15,0-21-15,0-1 16,21 43-16,0-42 15,-21 0-15,-1 42 16,22-22-16,-21 1 16,21 0-16,0 21 15,-42-42-15,42 42 16,-21-43-16,0 43 15,21-42-15,-43 0 16,43 42-16,-21-43 16,0 22-16,0 0 15,0 0-15,21 21 16,-22-21-1,1 0 1,0-1-16,0 1 16,0 0-16,0 0 15,-1 0-15,-20 0 16,21-1-1,0 1-15,0 0 32,-1 0-32,22 21 15,-42-21-15,21 0 16,21-1-16,-21 1 15,0 0-15,21 21 16,-22 0-16,22-21 16,-21 21-16,0-21 15,0 0-15,0 21 16,0-22-16,-1 1 15,-20 0-15,21 21 16,0-21-16,-22 21 16,22-42-1,0 42 1,21 0-16,-21 0 15,21-22-15,-21 1 16,-22 21 0,-20 0-16,42-21 15,21 21 1,-43-21-1,43 21-15,-21 0 16,0-21 0,0 21-16,-21 0 15,-1-21-15,22-1 16,0 22-16,0-21 15,-22 21-15,22 0 16,0 0-16,0 0 16,0-42-16,0 42 15,-1 0-15,1-21 16,-21 21-1,21-21 1,0-1-16,-1 22 16,22-21-1,-21 0 1,0 21-1,21-21-15,-21 21 16,21-21 0,-21 21-16,0-21 15,21-1 1,-22 22-16,22-21 31,-21 21-15,21-21-1,0 0-15,-42 0 16,42 21-1,-21-21-15,21-1 16,0 22-16,-21 0 16,-1-21-16,22 21 15,-42-21 1,21 0-16,0 0 15,21 0 1,-21-1-16,-1 22 16,1-21-16,0 0 15,0 0-15,21 0 16,-21 21-1,21-43-15,-21 43 16,-1-21-16,1 21 16,21-21-1,-21 0 1,0 21 233,21-21-249,-42 21 16,20 0-16,1 0 16,-21-21-1,0-22-15,-1 43 16,22 0-1,21-21-15,-21 21 16,-21 0 31,42 0-32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4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7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56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83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75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38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89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7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77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25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709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FD7CF-A2B7-4FEF-B1E7-03423DC65C5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9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7" Type="http://schemas.openxmlformats.org/officeDocument/2006/relationships/image" Target="../media/image53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customXml" Target="../ink/ink1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5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customXml" Target="../ink/ink2.x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1338943"/>
            <a:ext cx="9154886" cy="349431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Basic components and Electric Circuits (chapter 2)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8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674" y="98348"/>
            <a:ext cx="6390584" cy="6741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1600" y="1120445"/>
            <a:ext cx="6782407" cy="27475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31418" y="770246"/>
            <a:ext cx="326512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In series ( same current )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3404" y="4215902"/>
            <a:ext cx="3857761" cy="801360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249985"/>
              </p:ext>
            </p:extLst>
          </p:nvPr>
        </p:nvGraphicFramePr>
        <p:xfrm>
          <a:off x="1850571" y="1444406"/>
          <a:ext cx="3145972" cy="2750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6" imgW="1663560" imgH="1600200" progId="Equation.3">
                  <p:embed/>
                </p:oleObj>
              </mc:Choice>
              <mc:Fallback>
                <p:oleObj name="Equation" r:id="rId6" imgW="1663560" imgH="1600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50571" y="1444406"/>
                        <a:ext cx="3145972" cy="27502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638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9302" y="924503"/>
            <a:ext cx="3959281" cy="436296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15143" y="555171"/>
            <a:ext cx="2753767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In Parallel : ( same voltage 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1265" y="5287464"/>
            <a:ext cx="4517641" cy="1284720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316392"/>
              </p:ext>
            </p:extLst>
          </p:nvPr>
        </p:nvGraphicFramePr>
        <p:xfrm>
          <a:off x="2481943" y="1155192"/>
          <a:ext cx="2982685" cy="3901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Equation" r:id="rId5" imgW="1117440" imgH="2031840" progId="Equation.3">
                  <p:embed/>
                </p:oleObj>
              </mc:Choice>
              <mc:Fallback>
                <p:oleObj name="Equation" r:id="rId5" imgW="1117440" imgH="2031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81943" y="1155192"/>
                        <a:ext cx="2982685" cy="39015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455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1247" y="1982212"/>
            <a:ext cx="3603961" cy="21751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48543" y="631371"/>
            <a:ext cx="285090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Question : Find value of </a:t>
            </a:r>
            <a:r>
              <a:rPr lang="en-US" dirty="0" err="1" smtClean="0"/>
              <a:t>V</a:t>
            </a:r>
            <a:r>
              <a:rPr lang="en-US" sz="1400" dirty="0" err="1" smtClean="0"/>
              <a:t>a</a:t>
            </a:r>
            <a:r>
              <a:rPr lang="en-US" sz="1400" dirty="0" smtClean="0"/>
              <a:t> 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0061982"/>
              </p:ext>
            </p:extLst>
          </p:nvPr>
        </p:nvGraphicFramePr>
        <p:xfrm>
          <a:off x="2184630" y="1270842"/>
          <a:ext cx="3992131" cy="1422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4" imgW="2095200" imgH="876240" progId="Equation.3">
                  <p:embed/>
                </p:oleObj>
              </mc:Choice>
              <mc:Fallback>
                <p:oleObj name="Equation" r:id="rId4" imgW="2095200" imgH="876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84630" y="1270842"/>
                        <a:ext cx="3992131" cy="1422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k 7"/>
              <p14:cNvContentPartPr/>
              <p14:nvPr/>
            </p14:nvContentPartPr>
            <p14:xfrm>
              <a:off x="8633520" y="1386720"/>
              <a:ext cx="1410120" cy="281232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624160" y="1377360"/>
                <a:ext cx="1428840" cy="283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5043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1057" y="1157095"/>
            <a:ext cx="5519057" cy="29359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50571" y="542115"/>
            <a:ext cx="443048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Question : Find values of v</a:t>
            </a:r>
            <a:r>
              <a:rPr lang="en-US" sz="1200" dirty="0" smtClean="0"/>
              <a:t>1</a:t>
            </a:r>
            <a:r>
              <a:rPr lang="en-US" sz="2000" dirty="0" smtClean="0"/>
              <a:t>, i</a:t>
            </a:r>
            <a:r>
              <a:rPr lang="en-US" sz="1200" dirty="0" smtClean="0"/>
              <a:t>x</a:t>
            </a:r>
            <a:r>
              <a:rPr lang="en-US" sz="2000" dirty="0" smtClean="0"/>
              <a:t>, v</a:t>
            </a:r>
            <a:r>
              <a:rPr lang="en-US" sz="1200" dirty="0" smtClean="0"/>
              <a:t>2</a:t>
            </a:r>
            <a:r>
              <a:rPr lang="en-US" sz="2000" dirty="0" smtClean="0"/>
              <a:t>, </a:t>
            </a:r>
            <a:r>
              <a:rPr lang="en-US" sz="2400" dirty="0" err="1" smtClean="0"/>
              <a:t>i</a:t>
            </a:r>
            <a:r>
              <a:rPr lang="en-US" sz="1200" dirty="0" err="1" smtClean="0"/>
              <a:t>y</a:t>
            </a:r>
            <a:endParaRPr lang="en-US" sz="12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6828837"/>
              </p:ext>
            </p:extLst>
          </p:nvPr>
        </p:nvGraphicFramePr>
        <p:xfrm>
          <a:off x="2706189" y="1257525"/>
          <a:ext cx="3429000" cy="3630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6" name="Equation" r:id="rId4" imgW="2247840" imgH="2184120" progId="Equation.3">
                  <p:embed/>
                </p:oleObj>
              </mc:Choice>
              <mc:Fallback>
                <p:oleObj name="Equation" r:id="rId4" imgW="2247840" imgH="2184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06189" y="1257525"/>
                        <a:ext cx="3429000" cy="36301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/>
              <p14:cNvContentPartPr/>
              <p14:nvPr/>
            </p14:nvContentPartPr>
            <p14:xfrm>
              <a:off x="5989320" y="388800"/>
              <a:ext cx="5418000" cy="503712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979960" y="379440"/>
                <a:ext cx="5436720" cy="505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9014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41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Equation</vt:lpstr>
      <vt:lpstr>Basic components and Electric Circuits (chapter 2)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and Voltage</dc:title>
  <dc:creator>montaser dabe'</dc:creator>
  <cp:lastModifiedBy>montaser dabe'</cp:lastModifiedBy>
  <cp:revision>61</cp:revision>
  <dcterms:created xsi:type="dcterms:W3CDTF">2020-06-07T08:27:51Z</dcterms:created>
  <dcterms:modified xsi:type="dcterms:W3CDTF">2020-09-15T11:12:25Z</dcterms:modified>
</cp:coreProperties>
</file>