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57" r:id="rId3"/>
    <p:sldId id="258" r:id="rId4"/>
    <p:sldId id="259" r:id="rId5"/>
    <p:sldId id="260" r:id="rId6"/>
    <p:sldId id="263"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28/07/1442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28/07/1442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408" y="3030559"/>
            <a:ext cx="6858000" cy="1159317"/>
          </a:xfrm>
        </p:spPr>
        <p:txBody>
          <a:bodyPr>
            <a:normAutofit fontScale="90000"/>
          </a:bodyPr>
          <a:lstStyle/>
          <a:p>
            <a:pPr rtl="1"/>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solidFill>
                  <a:srgbClr val="FF0000"/>
                </a:solidFill>
              </a:rPr>
              <a:t/>
            </a:r>
            <a:br>
              <a:rPr lang="ar-SA" b="1" dirty="0" smtClean="0">
                <a:solidFill>
                  <a:srgbClr val="FF0000"/>
                </a:solidFill>
              </a:rPr>
            </a:br>
            <a:r>
              <a:rPr lang="ar-SA" b="1" dirty="0" smtClean="0">
                <a:solidFill>
                  <a:srgbClr val="FF0000"/>
                </a:solidFill>
              </a:rPr>
              <a:t>برنامج </a:t>
            </a:r>
            <a:r>
              <a:rPr lang="ar-SA" b="1" dirty="0">
                <a:solidFill>
                  <a:srgbClr val="FF0000"/>
                </a:solidFill>
              </a:rPr>
              <a:t>كاب: تعرّف إلى عالم الأعمال</a:t>
            </a:r>
            <a:r>
              <a:rPr lang="en-US" dirty="0">
                <a:solidFill>
                  <a:srgbClr val="FF0000"/>
                </a:solidFill>
              </a:rPr>
              <a:t/>
            </a:r>
            <a:br>
              <a:rPr lang="en-US" dirty="0">
                <a:solidFill>
                  <a:srgbClr val="FF0000"/>
                </a:solidFill>
              </a:rPr>
            </a:br>
            <a:r>
              <a:rPr lang="en-US" b="1" dirty="0">
                <a:solidFill>
                  <a:srgbClr val="FF0000"/>
                </a:solidFill>
              </a:rPr>
              <a:t>KNOW ABOUT BUSINESS (KAB</a:t>
            </a:r>
            <a:r>
              <a:rPr lang="en-US" b="1" dirty="0" smtClean="0">
                <a:solidFill>
                  <a:srgbClr val="FF0000"/>
                </a:solidFill>
              </a:rPr>
              <a:t>)</a:t>
            </a:r>
            <a:r>
              <a:rPr lang="ar-SA" b="1" dirty="0" smtClean="0">
                <a:solidFill>
                  <a:srgbClr val="FF0000"/>
                </a:solidFill>
              </a:rPr>
              <a:t/>
            </a:r>
            <a:br>
              <a:rPr lang="ar-SA" b="1" dirty="0" smtClean="0">
                <a:solidFill>
                  <a:srgbClr val="FF0000"/>
                </a:solidFill>
              </a:rPr>
            </a:br>
            <a:r>
              <a:rPr lang="ar-SA" b="1" dirty="0" smtClean="0">
                <a:solidFill>
                  <a:srgbClr val="FF0000"/>
                </a:solidFill>
              </a:rPr>
              <a:t>ريادة الأعمال (</a:t>
            </a:r>
            <a:r>
              <a:rPr lang="en-US" b="1" dirty="0" smtClean="0">
                <a:solidFill>
                  <a:srgbClr val="FF0000"/>
                </a:solidFill>
              </a:rPr>
              <a:t>2</a:t>
            </a:r>
            <a:r>
              <a:rPr lang="ar-SA" b="1" dirty="0" smtClean="0">
                <a:solidFill>
                  <a:srgbClr val="FF0000"/>
                </a:solidFill>
              </a:rPr>
              <a:t>)</a:t>
            </a:r>
            <a:endParaRPr lang="en-US" dirty="0">
              <a:solidFill>
                <a:srgbClr val="FF0000"/>
              </a:solidFill>
            </a:endParaRPr>
          </a:p>
        </p:txBody>
      </p:sp>
      <p:sp>
        <p:nvSpPr>
          <p:cNvPr id="3" name="Subtitle 2"/>
          <p:cNvSpPr>
            <a:spLocks noGrp="1"/>
          </p:cNvSpPr>
          <p:nvPr>
            <p:ph type="subTitle" idx="1"/>
          </p:nvPr>
        </p:nvSpPr>
        <p:spPr>
          <a:xfrm>
            <a:off x="1030420" y="2989306"/>
            <a:ext cx="6858000" cy="1241822"/>
          </a:xfrm>
        </p:spPr>
        <p:txBody>
          <a:bodyPr>
            <a:normAutofit fontScale="77500" lnSpcReduction="20000"/>
          </a:bodyPr>
          <a:lstStyle/>
          <a:p>
            <a:r>
              <a:rPr lang="ar-SA" b="1" dirty="0" smtClean="0">
                <a:solidFill>
                  <a:srgbClr val="FF0000"/>
                </a:solidFill>
              </a:rPr>
              <a:t>أ.محمد نواف جلاد </a:t>
            </a:r>
          </a:p>
          <a:p>
            <a:r>
              <a:rPr lang="ar-SA" b="1" dirty="0" smtClean="0">
                <a:solidFill>
                  <a:srgbClr val="FF0000"/>
                </a:solidFill>
              </a:rPr>
              <a:t>كلية فلسطين التقنية خضوري</a:t>
            </a:r>
          </a:p>
          <a:p>
            <a:r>
              <a:rPr lang="ar-SA" b="1" dirty="0" smtClean="0">
                <a:solidFill>
                  <a:srgbClr val="FF0000"/>
                </a:solidFill>
              </a:rPr>
              <a:t>قسم المهن التجارية  </a:t>
            </a:r>
            <a:endParaRPr lang="en-US"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640" y="963502"/>
            <a:ext cx="2143125" cy="1535805"/>
          </a:xfrm>
          <a:prstGeom prst="rect">
            <a:avLst/>
          </a:prstGeom>
        </p:spPr>
      </p:pic>
    </p:spTree>
    <p:extLst>
      <p:ext uri="{BB962C8B-B14F-4D97-AF65-F5344CB8AC3E}">
        <p14:creationId xmlns:p14="http://schemas.microsoft.com/office/powerpoint/2010/main" val="745879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b="1" dirty="0" smtClean="0"/>
              <a:t>الموضوع (2): اختيار موقع المؤسسة</a:t>
            </a:r>
            <a:r>
              <a:rPr lang="en-US" b="1" dirty="0" smtClean="0"/>
              <a:t/>
            </a:r>
            <a:br>
              <a:rPr lang="en-US" b="1" dirty="0" smtClean="0"/>
            </a:br>
            <a:endParaRPr lang="ar-SA" dirty="0"/>
          </a:p>
        </p:txBody>
      </p:sp>
      <p:sp>
        <p:nvSpPr>
          <p:cNvPr id="3" name="عنصر نائب للمحتوى 2"/>
          <p:cNvSpPr>
            <a:spLocks noGrp="1"/>
          </p:cNvSpPr>
          <p:nvPr>
            <p:ph idx="1"/>
          </p:nvPr>
        </p:nvSpPr>
        <p:spPr/>
        <p:txBody>
          <a:bodyPr/>
          <a:lstStyle/>
          <a:p>
            <a:r>
              <a:rPr lang="ar-LB" dirty="0" smtClean="0"/>
              <a:t>الأهداف التدريبية</a:t>
            </a:r>
            <a:r>
              <a:rPr lang="ar-SA" dirty="0" smtClean="0"/>
              <a:t>: </a:t>
            </a:r>
          </a:p>
          <a:p>
            <a:pPr>
              <a:buNone/>
            </a:pPr>
            <a:endParaRPr lang="en-US" sz="2800" dirty="0" smtClean="0"/>
          </a:p>
          <a:p>
            <a:pPr lvl="1"/>
            <a:r>
              <a:rPr lang="ar-LB" dirty="0" smtClean="0"/>
              <a:t>تحديد أهمية اختيار الموقع المناسب للمؤسسة.</a:t>
            </a:r>
            <a:endParaRPr lang="ar-SA" dirty="0" smtClean="0"/>
          </a:p>
          <a:p>
            <a:pPr lvl="1">
              <a:buNone/>
            </a:pPr>
            <a:endParaRPr lang="en-US" sz="2400" dirty="0" smtClean="0"/>
          </a:p>
          <a:p>
            <a:pPr lvl="1"/>
            <a:r>
              <a:rPr lang="ar-LB" dirty="0" smtClean="0"/>
              <a:t>تحديد العوامل التي تؤثر في اختيار الموقع المناسب أي المجتمع المحلي للمؤسسة.</a:t>
            </a:r>
            <a:endParaRPr lang="ar-SA" dirty="0" smtClean="0"/>
          </a:p>
          <a:p>
            <a:pPr lvl="1">
              <a:buNone/>
            </a:pPr>
            <a:endParaRPr lang="en-US" sz="2400" dirty="0" smtClean="0"/>
          </a:p>
          <a:p>
            <a:pPr lvl="1"/>
            <a:r>
              <a:rPr lang="ar-LB" dirty="0" smtClean="0"/>
              <a:t>تحديد العوامل التي تؤثر في اختيار موقع محدد للمؤسسة ضمن المجتمع المحلي.</a:t>
            </a:r>
            <a:endParaRPr lang="en-US" sz="2400" dirty="0" smtClean="0"/>
          </a:p>
          <a:p>
            <a:pPr>
              <a:buNone/>
            </a:pP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b="1" dirty="0" smtClean="0"/>
              <a:t>تطبيقات المتعلمين على إعداد خطط عمل مؤسساتهم</a:t>
            </a:r>
            <a:endParaRPr lang="ar-SA" dirty="0"/>
          </a:p>
        </p:txBody>
      </p:sp>
      <p:sp>
        <p:nvSpPr>
          <p:cNvPr id="3" name="عنصر نائب للمحتوى 2"/>
          <p:cNvSpPr>
            <a:spLocks noGrp="1"/>
          </p:cNvSpPr>
          <p:nvPr>
            <p:ph idx="1"/>
          </p:nvPr>
        </p:nvSpPr>
        <p:spPr>
          <a:xfrm>
            <a:off x="0" y="1600200"/>
            <a:ext cx="9144000" cy="5257800"/>
          </a:xfrm>
        </p:spPr>
        <p:txBody>
          <a:bodyPr/>
          <a:lstStyle/>
          <a:p>
            <a:pPr>
              <a:buNone/>
            </a:pPr>
            <a:r>
              <a:rPr lang="ar-SA" b="1" dirty="0" smtClean="0"/>
              <a:t>  </a:t>
            </a:r>
            <a:r>
              <a:rPr lang="ar-LB" b="1" dirty="0" smtClean="0"/>
              <a:t>أطلب من المتعلمين العمل لتحديد موقع المؤسسة التي يعملون على إعداد خطة عملها في سياق دراستهم لموضوعات برنامج كاب، وإكمال البند المتعلق بالمكان من خطة التسويق في نموذج خطة عمل المؤسسة. أطلب من المتعلمين عرض نتائج عملهم، وناقش ذلك مع الصف.</a:t>
            </a:r>
            <a:endParaRPr lang="en-US" b="1" dirty="0" smtClean="0"/>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تحديد موقع المؤسسة</a:t>
            </a:r>
            <a:endParaRPr lang="ar-SA" b="1" dirty="0">
              <a:solidFill>
                <a:srgbClr val="FF0000"/>
              </a:solidFill>
            </a:endParaRPr>
          </a:p>
        </p:txBody>
      </p:sp>
      <p:sp>
        <p:nvSpPr>
          <p:cNvPr id="3" name="عنصر نائب للمحتوى 2"/>
          <p:cNvSpPr>
            <a:spLocks noGrp="1"/>
          </p:cNvSpPr>
          <p:nvPr>
            <p:ph idx="1"/>
          </p:nvPr>
        </p:nvSpPr>
        <p:spPr>
          <a:xfrm>
            <a:off x="0" y="1214422"/>
            <a:ext cx="9144000" cy="5429288"/>
          </a:xfrm>
        </p:spPr>
        <p:txBody>
          <a:bodyPr>
            <a:normAutofit fontScale="70000" lnSpcReduction="20000"/>
          </a:bodyPr>
          <a:lstStyle/>
          <a:p>
            <a:pPr lvl="0">
              <a:buNone/>
            </a:pPr>
            <a:r>
              <a:rPr lang="ar-SA" b="1" dirty="0" smtClean="0">
                <a:solidFill>
                  <a:srgbClr val="FF0000"/>
                </a:solidFill>
              </a:rPr>
              <a:t>1- لماذا يُعدّ الموقع مهما لنجاح المؤسسة؟</a:t>
            </a:r>
            <a:endParaRPr lang="en-US" sz="2000" b="1" dirty="0" smtClean="0">
              <a:solidFill>
                <a:srgbClr val="FF0000"/>
              </a:solidFill>
            </a:endParaRPr>
          </a:p>
          <a:p>
            <a:pPr lvl="0">
              <a:buNone/>
            </a:pPr>
            <a:r>
              <a:rPr lang="ar-SA" b="1" dirty="0" smtClean="0">
                <a:solidFill>
                  <a:srgbClr val="FF0000"/>
                </a:solidFill>
              </a:rPr>
              <a:t>2- يبرز عاملان أساسيّان لدى اختيار موقعٍ المؤسسة:</a:t>
            </a:r>
            <a:endParaRPr lang="en-US" sz="2000" b="1" dirty="0" smtClean="0">
              <a:solidFill>
                <a:srgbClr val="FF0000"/>
              </a:solidFill>
            </a:endParaRPr>
          </a:p>
          <a:p>
            <a:pPr lvl="1">
              <a:buNone/>
            </a:pPr>
            <a:r>
              <a:rPr lang="ar-SA" dirty="0" smtClean="0"/>
              <a:t>أ- تحديد المجتمع المحلي المحدد للمؤسسة</a:t>
            </a:r>
            <a:endParaRPr lang="en-US" sz="2000" dirty="0" smtClean="0"/>
          </a:p>
          <a:p>
            <a:pPr lvl="1">
              <a:buNone/>
            </a:pPr>
            <a:r>
              <a:rPr lang="ar-SA" dirty="0" smtClean="0"/>
              <a:t>ب- اختيار موقع معيّن داخل ذلك المجتمع المحلي</a:t>
            </a:r>
            <a:endParaRPr lang="en-US" sz="2000" dirty="0" smtClean="0"/>
          </a:p>
          <a:p>
            <a:pPr lvl="0">
              <a:buNone/>
            </a:pPr>
            <a:r>
              <a:rPr lang="ar-SA" b="1" dirty="0" smtClean="0">
                <a:solidFill>
                  <a:srgbClr val="FF0000"/>
                </a:solidFill>
              </a:rPr>
              <a:t>3- سهولة الوصول للموقع والدخول والخروج منه للأشخاص ذوي الإعاقة والأطفال والمسنين</a:t>
            </a:r>
            <a:endParaRPr lang="en-US" sz="2000" b="1" dirty="0" smtClean="0">
              <a:solidFill>
                <a:srgbClr val="FF0000"/>
              </a:solidFill>
            </a:endParaRPr>
          </a:p>
          <a:p>
            <a:pPr lvl="0">
              <a:buNone/>
            </a:pPr>
            <a:r>
              <a:rPr lang="ar-SA" b="1" dirty="0" smtClean="0">
                <a:solidFill>
                  <a:srgbClr val="FF0000"/>
                </a:solidFill>
              </a:rPr>
              <a:t>4- لماذا يُعد الموقع أكثر أهمية بالنسبة إلى بعض المؤسسات من سواها؟</a:t>
            </a:r>
            <a:endParaRPr lang="en-US" sz="2000" b="1" dirty="0" smtClean="0">
              <a:solidFill>
                <a:srgbClr val="FF0000"/>
              </a:solidFill>
            </a:endParaRPr>
          </a:p>
          <a:p>
            <a:pPr lvl="0">
              <a:buNone/>
            </a:pPr>
            <a:r>
              <a:rPr lang="ar-SA" b="1" dirty="0" smtClean="0">
                <a:solidFill>
                  <a:srgbClr val="FF0000"/>
                </a:solidFill>
              </a:rPr>
              <a:t>5- العوامل التي ينبغي أخذها بالحسبان عند اختيار موقع المؤسسة:</a:t>
            </a:r>
            <a:endParaRPr lang="en-US" sz="2000" b="1" dirty="0" smtClean="0">
              <a:solidFill>
                <a:srgbClr val="FF0000"/>
              </a:solidFill>
            </a:endParaRPr>
          </a:p>
          <a:p>
            <a:pPr lvl="1">
              <a:buNone/>
            </a:pPr>
            <a:r>
              <a:rPr lang="ar-SA" dirty="0" smtClean="0"/>
              <a:t>أ- الاقتصاد</a:t>
            </a:r>
            <a:endParaRPr lang="en-US" sz="2000" dirty="0" smtClean="0"/>
          </a:p>
          <a:p>
            <a:pPr lvl="1">
              <a:buNone/>
            </a:pPr>
            <a:r>
              <a:rPr lang="ar-SA" dirty="0" smtClean="0"/>
              <a:t>ب- السكان</a:t>
            </a:r>
            <a:endParaRPr lang="en-US" sz="2000" dirty="0" smtClean="0"/>
          </a:p>
          <a:p>
            <a:pPr lvl="1">
              <a:buNone/>
            </a:pPr>
            <a:r>
              <a:rPr lang="ar-SA" dirty="0" smtClean="0"/>
              <a:t>ج- المنافسة</a:t>
            </a:r>
            <a:endParaRPr lang="en-US" sz="2000" dirty="0" smtClean="0"/>
          </a:p>
          <a:p>
            <a:pPr lvl="0">
              <a:buNone/>
            </a:pPr>
            <a:r>
              <a:rPr lang="ar-SA" b="1" dirty="0" smtClean="0">
                <a:solidFill>
                  <a:srgbClr val="FF0000"/>
                </a:solidFill>
              </a:rPr>
              <a:t>6- الموقع وفق أنواع المؤسسات</a:t>
            </a:r>
            <a:endParaRPr lang="en-US" sz="2000" b="1" dirty="0" smtClean="0">
              <a:solidFill>
                <a:srgbClr val="FF0000"/>
              </a:solidFill>
            </a:endParaRPr>
          </a:p>
          <a:p>
            <a:pPr lvl="1">
              <a:buNone/>
            </a:pPr>
            <a:r>
              <a:rPr lang="ar-SA" dirty="0" smtClean="0"/>
              <a:t>أ- شركات البيع بالتجزئة</a:t>
            </a:r>
            <a:endParaRPr lang="en-US" sz="2000" dirty="0" smtClean="0"/>
          </a:p>
          <a:p>
            <a:pPr lvl="1">
              <a:buNone/>
            </a:pPr>
            <a:r>
              <a:rPr lang="ar-SA" dirty="0" smtClean="0"/>
              <a:t>ب- شركات البيع بالجملة</a:t>
            </a:r>
            <a:endParaRPr lang="en-US" sz="2000" dirty="0" smtClean="0"/>
          </a:p>
          <a:p>
            <a:pPr lvl="1">
              <a:buNone/>
            </a:pPr>
            <a:r>
              <a:rPr lang="ar-SA" dirty="0" smtClean="0"/>
              <a:t>ج- شركات الخدمات</a:t>
            </a:r>
            <a:endParaRPr lang="en-US" sz="2000" dirty="0" smtClean="0"/>
          </a:p>
          <a:p>
            <a:pPr lvl="1">
              <a:buNone/>
            </a:pPr>
            <a:r>
              <a:rPr lang="ar-SA" dirty="0" smtClean="0"/>
              <a:t>د- الشركات التصنيعية</a:t>
            </a:r>
            <a:endParaRPr lang="en-US" sz="2000" dirty="0" smtClean="0"/>
          </a:p>
          <a:p>
            <a:pPr>
              <a:buNone/>
            </a:pP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إرشادات لاختيار موقع محدّد للمؤسسة</a:t>
            </a:r>
            <a:endParaRPr lang="ar-SA" b="1" dirty="0">
              <a:solidFill>
                <a:srgbClr val="FF0000"/>
              </a:solidFill>
            </a:endParaRPr>
          </a:p>
        </p:txBody>
      </p:sp>
      <p:sp>
        <p:nvSpPr>
          <p:cNvPr id="3" name="عنصر نائب للمحتوى 2"/>
          <p:cNvSpPr>
            <a:spLocks noGrp="1"/>
          </p:cNvSpPr>
          <p:nvPr>
            <p:ph idx="1"/>
          </p:nvPr>
        </p:nvSpPr>
        <p:spPr/>
        <p:txBody>
          <a:bodyPr>
            <a:normAutofit fontScale="85000" lnSpcReduction="10000"/>
          </a:bodyPr>
          <a:lstStyle/>
          <a:p>
            <a:pPr lvl="0"/>
            <a:r>
              <a:rPr lang="ar-SA" dirty="0" smtClean="0"/>
              <a:t>ضع لائحة بالعوامل الخاصة بالموقع الّتي تراها "ضروريّة" </a:t>
            </a:r>
            <a:r>
              <a:rPr lang="ar-SA" dirty="0" err="1" smtClean="0"/>
              <a:t>و</a:t>
            </a:r>
            <a:r>
              <a:rPr lang="ar-SA" dirty="0" smtClean="0"/>
              <a:t>"مرغوب فيها"</a:t>
            </a:r>
            <a:endParaRPr lang="en-US" dirty="0" smtClean="0"/>
          </a:p>
          <a:p>
            <a:pPr lvl="0"/>
            <a:r>
              <a:rPr lang="ar-SA" dirty="0" smtClean="0"/>
              <a:t>حدّد المواقع المُحتملة التي تتوافق مع العوامل الخاصة بالموقع</a:t>
            </a:r>
            <a:endParaRPr lang="en-US" dirty="0" smtClean="0"/>
          </a:p>
          <a:p>
            <a:pPr lvl="0"/>
            <a:r>
              <a:rPr lang="ar-SA" dirty="0" smtClean="0"/>
              <a:t>قم بزيارة المواقع، واختر أفضل موقعين أو ثلاثة</a:t>
            </a:r>
            <a:endParaRPr lang="en-US" dirty="0" smtClean="0"/>
          </a:p>
          <a:p>
            <a:pPr lvl="0"/>
            <a:r>
              <a:rPr lang="ar-SA" dirty="0" smtClean="0"/>
              <a:t>قارن هذه المواقع مع العوامل الخاصة بالمواقع "الضرورية" </a:t>
            </a:r>
            <a:r>
              <a:rPr lang="ar-SA" dirty="0" err="1" smtClean="0"/>
              <a:t>و</a:t>
            </a:r>
            <a:r>
              <a:rPr lang="ar-SA" dirty="0" smtClean="0"/>
              <a:t>"المرغوب فيها"</a:t>
            </a:r>
            <a:endParaRPr lang="en-US" dirty="0" smtClean="0"/>
          </a:p>
          <a:p>
            <a:pPr lvl="0"/>
            <a:r>
              <a:rPr lang="ar-SA" dirty="0" smtClean="0"/>
              <a:t>قم بزيارة المواقع عدة مرّات في النهار والمساء، </a:t>
            </a:r>
            <a:r>
              <a:rPr lang="ar-SA" dirty="0" err="1" smtClean="0"/>
              <a:t>واحص</a:t>
            </a:r>
            <a:r>
              <a:rPr lang="ar-SA" dirty="0" smtClean="0"/>
              <a:t> عدد السيارات</a:t>
            </a:r>
            <a:endParaRPr lang="en-US" dirty="0" smtClean="0"/>
          </a:p>
          <a:p>
            <a:pPr lvl="0"/>
            <a:r>
              <a:rPr lang="ar-SA" dirty="0" smtClean="0"/>
              <a:t>اطلب رأي رجال الأعمال والمستشارين ذوي الخبرة</a:t>
            </a:r>
            <a:endParaRPr lang="en-US" dirty="0" smtClean="0"/>
          </a:p>
          <a:p>
            <a:pPr lvl="0"/>
            <a:r>
              <a:rPr lang="ar-SA" dirty="0" smtClean="0"/>
              <a:t>حلّل الوقائع والآراء كافة</a:t>
            </a:r>
            <a:endParaRPr lang="en-US" dirty="0" smtClean="0"/>
          </a:p>
          <a:p>
            <a:pPr lvl="0"/>
            <a:r>
              <a:rPr lang="ar-SA" dirty="0" smtClean="0"/>
              <a:t>اتّخذ قراراً نهائياً بشأن موقع مؤسستك</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57251"/>
            <a:ext cx="7886700" cy="4632722"/>
          </a:xfrm>
        </p:spPr>
        <p:txBody>
          <a:bodyPr>
            <a:normAutofit/>
          </a:bodyPr>
          <a:lstStyle/>
          <a:p>
            <a:pPr marL="0" indent="0" algn="ctr">
              <a:buNone/>
            </a:pPr>
            <a:r>
              <a:rPr lang="ar-SA" sz="5400" dirty="0">
                <a:solidFill>
                  <a:srgbClr val="FF0000"/>
                </a:solidFill>
              </a:rPr>
              <a:t>انتهى العرض</a:t>
            </a:r>
            <a:endParaRPr lang="en-US" sz="5400" dirty="0">
              <a:solidFill>
                <a:srgbClr val="FF0000"/>
              </a:solidFill>
            </a:endParaRPr>
          </a:p>
          <a:p>
            <a:pPr marL="0" indent="0" algn="ctr">
              <a:buNone/>
            </a:pPr>
            <a:endParaRPr lang="en-US" sz="5400" dirty="0">
              <a:solidFill>
                <a:srgbClr val="FF0000"/>
              </a:solidFill>
            </a:endParaRPr>
          </a:p>
          <a:p>
            <a:pPr marL="0" indent="0" algn="ctr">
              <a:buNone/>
            </a:pPr>
            <a:r>
              <a:rPr lang="ar-SA" sz="5400" dirty="0">
                <a:solidFill>
                  <a:srgbClr val="FF0000"/>
                </a:solidFill>
              </a:rPr>
              <a:t> </a:t>
            </a: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en-US" sz="5400" dirty="0">
              <a:solidFill>
                <a:srgbClr val="FF000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57250"/>
            <a:ext cx="9144000" cy="5042079"/>
          </a:xfrm>
          <a:prstGeom prst="rect">
            <a:avLst/>
          </a:prstGeom>
        </p:spPr>
      </p:pic>
    </p:spTree>
    <p:extLst>
      <p:ext uri="{BB962C8B-B14F-4D97-AF65-F5344CB8AC3E}">
        <p14:creationId xmlns:p14="http://schemas.microsoft.com/office/powerpoint/2010/main" val="1101361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TotalTime>
  <Words>282</Words>
  <Application>Microsoft Office PowerPoint</Application>
  <PresentationFormat>On-screen Show (4:3)</PresentationFormat>
  <Paragraphs>45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سمة Office</vt:lpstr>
      <vt:lpstr>       برنامج كاب: تعرّف إلى عالم الأعمال KNOW ABOUT BUSINESS (KAB) ريادة الأعمال (2)</vt:lpstr>
      <vt:lpstr>الموضوع (2): اختيار موقع المؤسسة </vt:lpstr>
      <vt:lpstr>تطبيقات المتعلمين على إعداد خطط عمل مؤسساتهم</vt:lpstr>
      <vt:lpstr>تحديد موقع المؤسسة</vt:lpstr>
      <vt:lpstr>إرشادات لاختيار موقع محدّد للمؤسسة</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الموضوع (2): اختيار موقع المؤسسة </dc:title>
  <dc:creator>laptop center</dc:creator>
  <cp:lastModifiedBy>hp</cp:lastModifiedBy>
  <cp:revision>4</cp:revision>
  <dcterms:created xsi:type="dcterms:W3CDTF">2018-09-15T20:59:10Z</dcterms:created>
  <dcterms:modified xsi:type="dcterms:W3CDTF">2021-03-11T16:47:26Z</dcterms:modified>
</cp:coreProperties>
</file>