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x-non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64" d="100"/>
          <a:sy n="64" d="100"/>
        </p:scale>
        <p:origin x="9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FDE89E1A-BCF0-F555-C263-297DEA91E1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x-none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xmlns="" id="{A29D14E3-273B-B201-2229-04C0017A27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x-non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8A4A07F9-C3A3-5A47-72C3-73F100F94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C34E-3675-4C80-B223-3199334DF359}" type="datetimeFigureOut">
              <a:rPr lang="x-none" smtClean="0"/>
              <a:t>11/08/2024</a:t>
            </a:fld>
            <a:endParaRPr lang="x-non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DE73D511-7330-68CB-A73E-BC6EA9287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B67383D6-B9DA-01EC-A819-53EEAE034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41C8-8B2F-402A-B2D8-5407DB4345CC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24388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9207D397-FDF8-8250-2BA5-3C2B8B3E6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x-none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xmlns="" id="{A508F275-7390-E7A0-EAAC-51E979567C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x-non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518F3C34-E9E6-1CF6-DD2E-532B4BDC0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C34E-3675-4C80-B223-3199334DF359}" type="datetimeFigureOut">
              <a:rPr lang="x-none" smtClean="0"/>
              <a:t>11/08/2024</a:t>
            </a:fld>
            <a:endParaRPr lang="x-non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EF44FB72-8539-7CFE-99A3-B36105779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376E1523-3ABE-408F-A184-DACCA14A1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41C8-8B2F-402A-B2D8-5407DB4345CC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91220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xmlns="" id="{FD7F36FE-C605-0207-E38E-EE2F892348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x-none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xmlns="" id="{5F53F768-8547-6090-064C-5E4208BF9E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x-non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ED3B2F46-7C35-4E81-6028-5A27AE6A0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C34E-3675-4C80-B223-3199334DF359}" type="datetimeFigureOut">
              <a:rPr lang="x-none" smtClean="0"/>
              <a:t>11/08/2024</a:t>
            </a:fld>
            <a:endParaRPr lang="x-non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DFA2A96C-1FB0-7963-E4DB-125ECC241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9C0814AD-CB11-38D7-91E6-27D12F4F4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41C8-8B2F-402A-B2D8-5407DB4345CC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18509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F3D0AAE3-88B8-A813-F5ED-C48247150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x-non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F5F65250-A0ED-EAC2-2FD4-EF41C739F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x-non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9088608B-6D94-91A8-5F68-CF82C0E0C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C34E-3675-4C80-B223-3199334DF359}" type="datetimeFigureOut">
              <a:rPr lang="x-none" smtClean="0"/>
              <a:t>11/08/2024</a:t>
            </a:fld>
            <a:endParaRPr lang="x-non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18D21993-1B06-9899-9CEA-7E82B5CFF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DB3D9199-1377-49F2-7E10-E36C437D2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41C8-8B2F-402A-B2D8-5407DB4345CC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14598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DECF2D29-4624-8937-B706-05D7E9E99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x-non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xmlns="" id="{E754AD13-711E-FD92-360C-473F3F8BCE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1B1B6CE0-E862-0262-0779-2BDB42929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C34E-3675-4C80-B223-3199334DF359}" type="datetimeFigureOut">
              <a:rPr lang="x-none" smtClean="0"/>
              <a:t>11/08/2024</a:t>
            </a:fld>
            <a:endParaRPr lang="x-non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E9FF40A5-9DC6-D8CF-1634-799E045C5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B3680754-7FFB-25C0-D4FE-431E196C1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41C8-8B2F-402A-B2D8-5407DB4345CC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74494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8C244E08-B374-053E-4E14-FB4773BC2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x-non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E7649345-224A-540C-6EAD-87DFF281E4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x-none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xmlns="" id="{B8A5A103-AFF6-DD58-AA1F-D416BB9FC5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x-none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xmlns="" id="{70A9469C-68F1-47F7-2C99-4B7022D2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C34E-3675-4C80-B223-3199334DF359}" type="datetimeFigureOut">
              <a:rPr lang="x-none" smtClean="0"/>
              <a:t>11/08/2024</a:t>
            </a:fld>
            <a:endParaRPr lang="x-non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xmlns="" id="{17349144-9519-6484-CA53-66765B2AF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xmlns="" id="{5BEFF512-51AD-EA13-78EC-D9907A25F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41C8-8B2F-402A-B2D8-5407DB4345CC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6428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F5B13EC2-0FD2-A81A-39F5-2DFE0328C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x-non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xmlns="" id="{DCAB117D-620E-A714-4348-E3535F1235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xmlns="" id="{7E81248F-E388-F5F5-8B99-33764240AD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x-none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xmlns="" id="{342536BA-F5A8-9EB4-2317-FB026B40C2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xmlns="" id="{6ED5352A-2C9B-83D5-EA97-29BEB4AB85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x-none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xmlns="" id="{94874459-81B6-9CF3-AEF8-ED2A0B270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C34E-3675-4C80-B223-3199334DF359}" type="datetimeFigureOut">
              <a:rPr lang="x-none" smtClean="0"/>
              <a:t>11/08/2024</a:t>
            </a:fld>
            <a:endParaRPr lang="x-none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xmlns="" id="{56AE86F5-4D43-8536-C751-FF56942EF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xmlns="" id="{8D9FD139-8C93-E242-3933-38049FCB7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41C8-8B2F-402A-B2D8-5407DB4345CC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79497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7F36F7BC-E913-4F38-8385-70F9B703E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x-none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xmlns="" id="{EAB0639A-B91F-E6D8-6280-527E1FC63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C34E-3675-4C80-B223-3199334DF359}" type="datetimeFigureOut">
              <a:rPr lang="x-none" smtClean="0"/>
              <a:t>11/08/2024</a:t>
            </a:fld>
            <a:endParaRPr lang="x-none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xmlns="" id="{1E38E569-8ECF-DADB-28F1-A8F3163A9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xmlns="" id="{8E022103-A833-C0AB-073C-274939DC8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41C8-8B2F-402A-B2D8-5407DB4345CC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58496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xmlns="" id="{6A8CC512-43D7-B057-593D-BF6A50F92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C34E-3675-4C80-B223-3199334DF359}" type="datetimeFigureOut">
              <a:rPr lang="x-none" smtClean="0"/>
              <a:t>11/08/2024</a:t>
            </a:fld>
            <a:endParaRPr lang="x-none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xmlns="" id="{8137AF2F-A8A2-DEAF-6724-3260DAC02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xmlns="" id="{F7173534-07E3-33C2-B417-9260828F2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41C8-8B2F-402A-B2D8-5407DB4345CC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08368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F2ABA468-CD06-319D-212B-366609752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x-non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CDEB37E7-0AFA-7033-9137-6D15A012F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x-none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xmlns="" id="{4E6B455A-3A0F-C91E-ADEA-4409F6B1CC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xmlns="" id="{1055872C-B88A-393D-E944-10F51D656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C34E-3675-4C80-B223-3199334DF359}" type="datetimeFigureOut">
              <a:rPr lang="x-none" smtClean="0"/>
              <a:t>11/08/2024</a:t>
            </a:fld>
            <a:endParaRPr lang="x-non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xmlns="" id="{7141BA83-87A2-2756-FEFA-AB786DC37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xmlns="" id="{791447AD-5D0B-825C-1B63-94B53E17C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41C8-8B2F-402A-B2D8-5407DB4345CC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97218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EF3F3A54-998D-B8DC-8D98-84A23DE88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x-none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xmlns="" id="{CECB3077-9D4B-8264-0FC5-1A49C44167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xmlns="" id="{08D4AFF9-E51D-078D-7C2E-C6954841CB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xmlns="" id="{40E76BB2-7684-6FFE-A5A7-BBD2B283F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C34E-3675-4C80-B223-3199334DF359}" type="datetimeFigureOut">
              <a:rPr lang="x-none" smtClean="0"/>
              <a:t>11/08/2024</a:t>
            </a:fld>
            <a:endParaRPr lang="x-non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xmlns="" id="{3B71DF98-A6BD-F15F-FEDF-69EDC5B71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xmlns="" id="{6B82EEA8-1E11-27BE-0879-3268641A5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41C8-8B2F-402A-B2D8-5407DB4345CC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22771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xmlns="" id="{541AEAC5-34FD-10ED-15B9-E2A20FD42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x-non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xmlns="" id="{1545158F-9C80-1537-F957-438AE901D0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x-non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9FC3BA35-395D-F3DB-04C2-F0463108CC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FC34E-3675-4C80-B223-3199334DF359}" type="datetimeFigureOut">
              <a:rPr lang="x-none" smtClean="0"/>
              <a:t>11/08/2024</a:t>
            </a:fld>
            <a:endParaRPr lang="x-non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EB4E0D7D-A6EF-5F29-A2CA-6AABF2D928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6B34797B-077C-627C-5BBA-E332A4EB28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D41C8-8B2F-402A-B2D8-5407DB4345CC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47464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45792337-EE05-5BFD-C750-0DD5055C17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Use Case Diagram</a:t>
            </a:r>
            <a:r>
              <a:rPr lang="ar-SA" dirty="0"/>
              <a:t> </a:t>
            </a:r>
            <a:endParaRPr lang="x-none" dirty="0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xmlns="" id="{682093EB-7B23-7804-CAF0-D7FAE8E50A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220210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6D58BC64-4FC0-3982-557D-3E0CB3197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 rtl="1">
              <a:lnSpc>
                <a:spcPct val="115000"/>
              </a:lnSpc>
              <a:spcAft>
                <a:spcPts val="1000"/>
              </a:spcAft>
            </a:pPr>
            <a:r>
              <a:rPr lang="ar-SA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العناصر الأساسية في رسم حالات الاستخدام:</a:t>
            </a:r>
            <a:r>
              <a:rPr lang="en-US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x-none" dirty="0"/>
          </a:p>
        </p:txBody>
      </p:sp>
      <p:pic>
        <p:nvPicPr>
          <p:cNvPr id="4" name="عنصر نائب للمحتوى 3">
            <a:extLst>
              <a:ext uri="{FF2B5EF4-FFF2-40B4-BE49-F238E27FC236}">
                <a16:creationId xmlns:a16="http://schemas.microsoft.com/office/drawing/2014/main" xmlns="" id="{092FE60C-C8AC-F8E7-CE3D-599E9E98CC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0008" y="1825625"/>
            <a:ext cx="985198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313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CF0FCD44-E42F-8144-16E5-B4D2C0648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العلاقات في حالات الاستخدام:</a:t>
            </a:r>
            <a:r>
              <a:rPr lang="ar-SA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ar-SA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x-none" dirty="0"/>
          </a:p>
        </p:txBody>
      </p:sp>
      <p:pic>
        <p:nvPicPr>
          <p:cNvPr id="4" name="عنصر نائب للمحتوى 3">
            <a:extLst>
              <a:ext uri="{FF2B5EF4-FFF2-40B4-BE49-F238E27FC236}">
                <a16:creationId xmlns:a16="http://schemas.microsoft.com/office/drawing/2014/main" xmlns="" id="{5D8C5E96-43C7-8635-23C9-BA94D6D6A0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320" y="1125628"/>
            <a:ext cx="9682480" cy="5156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039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47AB83A9-C1E6-D93E-8706-CA1026439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pic>
        <p:nvPicPr>
          <p:cNvPr id="4" name="عنصر نائب للمحتوى 3">
            <a:extLst>
              <a:ext uri="{FF2B5EF4-FFF2-40B4-BE49-F238E27FC236}">
                <a16:creationId xmlns:a16="http://schemas.microsoft.com/office/drawing/2014/main" xmlns="" id="{0BCFE567-F96A-C45E-E645-9ACF0D07A6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666" y="2211300"/>
            <a:ext cx="10515600" cy="2561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401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40F6E9A9-49B7-48FC-15AE-1B87FC02E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867327AE-BA91-15F3-3388-B8271817A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algn="r" rtl="1">
              <a:lnSpc>
                <a:spcPct val="115000"/>
              </a:lnSpc>
              <a:spcAft>
                <a:spcPts val="1000"/>
              </a:spcAft>
              <a:tabLst>
                <a:tab pos="4222750" algn="l"/>
              </a:tabLst>
            </a:pPr>
            <a:r>
              <a:rPr lang="ar-SA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أمثلة: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4222750" algn="l"/>
              </a:tabLst>
            </a:pP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مثال: ارسم مخطط حالات الاستخدام في تطبيق جوال يقوم العميل في تسجيل الدخول عن طريق تأكيد لكلمة المرور، حتى يستطيع عمل تحويل للرصيد، وفحص الرصيد واجراء عمليات </a:t>
            </a:r>
            <a:r>
              <a:rPr lang="ar-SA" sz="1800" kern="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مختلفة للدفع</a:t>
            </a:r>
            <a:r>
              <a:rPr lang="en-US" sz="1800" kern="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1800" kern="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وعمل صيانة دورية.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 algn="r" rtl="1">
              <a:lnSpc>
                <a:spcPct val="115000"/>
              </a:lnSpc>
              <a:spcAft>
                <a:spcPts val="1000"/>
              </a:spcAft>
              <a:buNone/>
              <a:tabLst>
                <a:tab pos="4222750" algn="l"/>
              </a:tabLs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762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64CC9A94-F9A4-DB1B-74FB-A1DFE4646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4C70B1B4-FEDF-2E92-C1B7-79157CDFB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قام </a:t>
            </a:r>
            <a:r>
              <a:rPr lang="ar-SA" sz="28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طبيب</a:t>
            </a:r>
            <a:r>
              <a:rPr lang="ar-SA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بإنشاء </a:t>
            </a:r>
            <a:r>
              <a:rPr lang="ar-SA" sz="28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موقع الكتروني </a:t>
            </a:r>
            <a:r>
              <a:rPr lang="ar-SA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لتسهيل </a:t>
            </a:r>
            <a:r>
              <a:rPr lang="ar-SA" sz="2800" kern="1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عملية الحجز للعيادة</a:t>
            </a:r>
            <a:r>
              <a:rPr lang="ar-SA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، يمكن هذا الموقع </a:t>
            </a:r>
            <a:r>
              <a:rPr lang="ar-SA" sz="28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المرضى</a:t>
            </a:r>
            <a:r>
              <a:rPr lang="ar-SA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من </a:t>
            </a:r>
            <a:r>
              <a:rPr lang="ar-SA" sz="2800" kern="1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الحجز مسبقا بالاسم ورقم الهاتف</a:t>
            </a:r>
            <a:r>
              <a:rPr lang="ar-SA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، او </a:t>
            </a:r>
            <a:r>
              <a:rPr lang="ar-SA" sz="2800" kern="1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الغاء الحجز مسبقا </a:t>
            </a:r>
            <a:r>
              <a:rPr lang="ar-SA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ويقوم الطبيب </a:t>
            </a:r>
            <a:r>
              <a:rPr lang="ar-SA" sz="2800" kern="1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بإعطاء موعد لهذا المريض بتاريخ معين</a:t>
            </a:r>
            <a:r>
              <a:rPr lang="ar-SA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، كما بإمكان المريض </a:t>
            </a:r>
            <a:r>
              <a:rPr lang="ar-SA" sz="2800" kern="1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حجز استشارة طبية الكترونية</a:t>
            </a:r>
            <a:r>
              <a:rPr lang="ar-SA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، ويستطيع </a:t>
            </a:r>
            <a:r>
              <a:rPr lang="ar-SA" sz="2800" kern="1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الدفع عبر الموقع او الدفع عند الذهاب الى العيادة</a:t>
            </a:r>
            <a:r>
              <a:rPr lang="ar-SA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ارسم مخطط حالات الاستخدام لهذا الموقع.</a:t>
            </a:r>
            <a:endParaRPr lang="en-US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74527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113</Words>
  <Application>Microsoft Office PowerPoint</Application>
  <PresentationFormat>Widescreen</PresentationFormat>
  <Paragraphs>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Times New Roman</vt:lpstr>
      <vt:lpstr>نسق Office</vt:lpstr>
      <vt:lpstr>Use Case Diagram </vt:lpstr>
      <vt:lpstr>العناصر الأساسية في رسم حالات الاستخدام: </vt:lpstr>
      <vt:lpstr>العلاقات في حالات الاستخدام: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Case Diagram</dc:title>
  <dc:creator>HP</dc:creator>
  <cp:lastModifiedBy>Lab215-PC1</cp:lastModifiedBy>
  <cp:revision>6</cp:revision>
  <dcterms:created xsi:type="dcterms:W3CDTF">2024-08-10T21:28:15Z</dcterms:created>
  <dcterms:modified xsi:type="dcterms:W3CDTF">2024-08-11T06:26:05Z</dcterms:modified>
</cp:coreProperties>
</file>