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7B5B-C0B7-4B0A-9B1B-02E64AAC7F6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2026-9B6A-48D8-8854-59E68E52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7B5B-C0B7-4B0A-9B1B-02E64AAC7F6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2026-9B6A-48D8-8854-59E68E52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8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7B5B-C0B7-4B0A-9B1B-02E64AAC7F6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2026-9B6A-48D8-8854-59E68E52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8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7B5B-C0B7-4B0A-9B1B-02E64AAC7F6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2026-9B6A-48D8-8854-59E68E52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6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7B5B-C0B7-4B0A-9B1B-02E64AAC7F6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2026-9B6A-48D8-8854-59E68E52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7B5B-C0B7-4B0A-9B1B-02E64AAC7F6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2026-9B6A-48D8-8854-59E68E52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1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7B5B-C0B7-4B0A-9B1B-02E64AAC7F6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2026-9B6A-48D8-8854-59E68E52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1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7B5B-C0B7-4B0A-9B1B-02E64AAC7F6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2026-9B6A-48D8-8854-59E68E52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7B5B-C0B7-4B0A-9B1B-02E64AAC7F6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2026-9B6A-48D8-8854-59E68E52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6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7B5B-C0B7-4B0A-9B1B-02E64AAC7F6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2026-9B6A-48D8-8854-59E68E52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9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7B5B-C0B7-4B0A-9B1B-02E64AAC7F6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2026-9B6A-48D8-8854-59E68E52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2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7B5B-C0B7-4B0A-9B1B-02E64AAC7F6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12026-9B6A-48D8-8854-59E68E52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9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6A830DC-6EAC-4195-8DDB-670784D52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endParaRPr lang="ar-EG" sz="3600" b="1" dirty="0"/>
          </a:p>
          <a:p>
            <a:pPr rtl="1"/>
            <a:r>
              <a:rPr lang="ar-EG" sz="3600" b="1" dirty="0"/>
              <a:t>د. أحمد حمارشة </a:t>
            </a:r>
          </a:p>
          <a:p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7A1B0B-9932-4D1B-AC21-4D462A273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12" y="1304303"/>
            <a:ext cx="9366575" cy="179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9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F12DA1B-7E32-4438-B2CE-E6D7DFA84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85" y="246404"/>
            <a:ext cx="11403339" cy="625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E0D323-7034-4433-A41E-5447FFA2D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11" y="1042694"/>
            <a:ext cx="11570214" cy="3093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F6E1166-30B7-40C7-959D-9C0782D48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95" y="4316877"/>
            <a:ext cx="11634029" cy="20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4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5944A8-21E2-4C99-A1FC-6F1E68B2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8" y="66675"/>
            <a:ext cx="11949161" cy="63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9F087B2-D150-4DE2-AA2F-A2F774A5E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6" y="123824"/>
            <a:ext cx="11917105" cy="63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6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48A933-EE26-4751-8E80-5B0D4162F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8" y="228599"/>
            <a:ext cx="11869908" cy="63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3A4CE2-D85B-4D7D-81CF-8973EE7B1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110365"/>
            <a:ext cx="11552376" cy="242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B22FDB0-C757-491B-ABEC-2D76ACB86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50" y="2818571"/>
            <a:ext cx="11516505" cy="358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2AD4EC-CE95-49AA-BCC4-75EE183C2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761" y="314325"/>
            <a:ext cx="4971427" cy="3780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A4C8C15-C2C9-4FF4-8CCE-E3F425635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614" y="4262230"/>
            <a:ext cx="4495800" cy="53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091AD6-0500-4475-89EE-AAB463B40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26" y="448916"/>
            <a:ext cx="5430078" cy="2340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E732D69-7306-4BCB-AF83-0ECDE89C2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65" y="2917962"/>
            <a:ext cx="5174739" cy="1468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957EE77-0E68-4F3B-BD5D-23796112D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244" y="4962938"/>
            <a:ext cx="7578214" cy="695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6FA3378-B890-4B41-B63F-CA4CBE077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4119" y="5751327"/>
            <a:ext cx="7632069" cy="657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6AAD0D4-A3BC-4748-A2F4-92AF2C0D08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888" y="4479118"/>
            <a:ext cx="4715256" cy="533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EB983EE-424A-469E-9CD2-88C9422F13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7564" y="6324600"/>
            <a:ext cx="41338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4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EB77E3-CD3A-4B48-9629-9C017A887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73" y="234021"/>
            <a:ext cx="10696354" cy="54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A460F68-B446-428C-A712-4B0FBD9C6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" y="0"/>
            <a:ext cx="11864422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0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9ED32F-AFD2-49BC-93D8-DBD198245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06" y="183905"/>
            <a:ext cx="11625600" cy="3245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CB41B0E-C704-4375-9CC1-E0289ED57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9" y="3428999"/>
            <a:ext cx="11831782" cy="324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7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35DA9D-A56E-4D9E-92DE-0C099797B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9" y="230211"/>
            <a:ext cx="11484660" cy="3469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6D38C7-F60C-4E94-A958-8AD5A1644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25" y="3816008"/>
            <a:ext cx="11321624" cy="25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3C8934-D5F9-4DA8-A8D8-6C7D0EF4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776" y="494471"/>
            <a:ext cx="4048796" cy="1448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00FE90-298C-4A7C-9559-AEC05B18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374" y="1942477"/>
            <a:ext cx="4500755" cy="1344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222909A-5089-420E-B88B-F372318F1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349" y="3499608"/>
            <a:ext cx="3619649" cy="13440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5497CAA-1DD9-42D1-B8F6-EBD59D3F5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105" y="5056739"/>
            <a:ext cx="3345291" cy="14469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2576FC1-A0E6-429E-AAA2-71F48C39E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870" y="805276"/>
            <a:ext cx="5057154" cy="53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1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6344BBF-0A2C-4600-8990-756557CE6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3" y="333960"/>
            <a:ext cx="11623747" cy="2578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9AAB89-8245-4862-ADAD-AB20E5969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0" y="2912011"/>
            <a:ext cx="11659850" cy="31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7DAA3C-CA8D-47C4-8061-965AAE767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29" y="249994"/>
            <a:ext cx="11627297" cy="2479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448275-7A5B-4BA4-8188-6EBFAD266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24" y="2729131"/>
            <a:ext cx="11413224" cy="355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D98508-5828-45F8-A1DB-8DDEA0990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9" y="284284"/>
            <a:ext cx="11723826" cy="55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90CEA2-7430-426F-A8B1-8EF956123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87" y="80888"/>
            <a:ext cx="11453813" cy="58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AA235D3-AD1A-4A22-9761-42A4B7153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8" y="202810"/>
            <a:ext cx="11323317" cy="621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515928-18D1-4A19-A4BC-3980B67C8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40" y="135840"/>
            <a:ext cx="11625675" cy="3507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98D01F4-9556-4CBA-BA7A-59E6E432F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41" y="3536339"/>
            <a:ext cx="11476792" cy="318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0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36EC6A-CB88-483E-B35A-E62F54738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8" y="293148"/>
            <a:ext cx="11737000" cy="630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365EF5-4FF8-474C-90C5-BD777A687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" y="0"/>
            <a:ext cx="11850093" cy="39670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E786F20-39BA-410E-A208-0AE7F0DA3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76" y="3967089"/>
            <a:ext cx="11663846" cy="24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3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FF05CF9-5912-402F-9EA6-15E2A3A65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3" y="108071"/>
            <a:ext cx="11761653" cy="605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148294-CD73-4E09-A4A9-DB72D680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5" y="157675"/>
            <a:ext cx="11914952" cy="600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336A36-9944-4AFC-A655-F8BDAA55C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50" y="470659"/>
            <a:ext cx="11547679" cy="58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EED8ABD-2F47-4DD4-B797-600133F1C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66" y="138732"/>
            <a:ext cx="11809421" cy="1332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F8BE6C-FDBB-44D1-BE07-D58700E60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10" y="1470991"/>
            <a:ext cx="10957331" cy="1152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73A69BC-ABAF-4AFE-A547-B8B703DDB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66" y="2623930"/>
            <a:ext cx="11676899" cy="40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82D3D2-2AB2-4850-AEBB-450878A43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89" y="2012259"/>
            <a:ext cx="11476022" cy="251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264C73-E219-4903-8F18-390B73824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0"/>
            <a:ext cx="11783668" cy="1325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93BED7-3C60-4E59-A867-012E5FDF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22" y="1471612"/>
            <a:ext cx="11280195" cy="50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D172A13-0AFD-4378-9F23-442272A0B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83" y="261937"/>
            <a:ext cx="11827497" cy="1354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EA8B2C-88F5-4DBA-BE2E-2236A82D2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00" y="1616764"/>
            <a:ext cx="11829418" cy="47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91FB11-AE7D-41E6-B169-740288C8E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45" y="1523999"/>
            <a:ext cx="11423100" cy="23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04859"/>
            <a:ext cx="11881999" cy="5098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547" y="5853991"/>
            <a:ext cx="8262332" cy="68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3" y="0"/>
            <a:ext cx="12023188" cy="3151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7" y="3151162"/>
            <a:ext cx="12067423" cy="370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4" y="202442"/>
            <a:ext cx="11783517" cy="1640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990" y="1949254"/>
            <a:ext cx="9411725" cy="62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09" y="-1"/>
            <a:ext cx="11893891" cy="3319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19" y="3319974"/>
            <a:ext cx="11718392" cy="33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66" y="173940"/>
            <a:ext cx="11687217" cy="3216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01" y="3390313"/>
            <a:ext cx="11635068" cy="32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8DC3535-06AA-4275-AB80-9A29ED4D5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83" y="142875"/>
            <a:ext cx="11453893" cy="51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67" y="223398"/>
            <a:ext cx="11545776" cy="1633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42" y="1856935"/>
            <a:ext cx="11629802" cy="27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1" y="119062"/>
            <a:ext cx="11563827" cy="65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4F5B8F-6D89-461D-8D78-10B11F4D5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72" y="166067"/>
            <a:ext cx="11491633" cy="1874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2D410F9-50E3-4A8E-B7D3-BA856F7C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61" y="2173356"/>
            <a:ext cx="11351297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3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BDA6DE8-F55F-4931-94D7-4F8E600B2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17" y="153642"/>
            <a:ext cx="11723957" cy="4391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3901F6-9F4A-4223-A23E-25222CADE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77" y="4545496"/>
            <a:ext cx="11738897" cy="20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D3979B3-AE82-4A0F-AD49-42026B6F9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87" y="164202"/>
            <a:ext cx="11428282" cy="2194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E9AB99-7E0F-40A6-9AF2-FCA5B4142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45" y="1861102"/>
            <a:ext cx="5027892" cy="709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93E06A-B25B-4947-AA31-72124DDDC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30" y="2580861"/>
            <a:ext cx="11650940" cy="1076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A6100D4-7680-441F-B7AC-9D01BB2F9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667539"/>
            <a:ext cx="11531669" cy="1209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A24CAC8-2A97-4802-838A-28F7D8C58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751" y="4886738"/>
            <a:ext cx="11510718" cy="18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CCEE10-C778-46FA-9DA5-4932538F4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30" y="180147"/>
            <a:ext cx="8942939" cy="630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JO" dirty="0" smtClean="0"/>
              <a:t>ريادة الأعمال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ar-JO" dirty="0" smtClean="0"/>
              <a:t>الأسبوع الأول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4155316-41BA-4286-A5E6-D656E6D28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0" y="328026"/>
            <a:ext cx="11493304" cy="2712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4F8273-B693-40B8-A6AE-CD309D2A5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489" y="3227656"/>
            <a:ext cx="5578186" cy="3173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7210F8-AFEC-4A66-A391-986CDC9EB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99" y="3595614"/>
            <a:ext cx="5608390" cy="24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397179-3FFA-439B-A726-FAA5FB43C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9" y="379388"/>
            <a:ext cx="11385306" cy="1885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8CFAAB-4501-44D7-84AE-7DB5AD3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2452833"/>
            <a:ext cx="11525983" cy="1429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ADC11F-D937-4CF0-8973-2193F0D36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64" y="4041970"/>
            <a:ext cx="11355446" cy="24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B5F9BBB-3795-4BEE-956E-7E839E863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" y="199146"/>
            <a:ext cx="11836434" cy="2036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EFA35F-4CF0-42D9-907B-EE8B69F7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8" y="2452914"/>
            <a:ext cx="11799903" cy="39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8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3AABF6-673A-4D93-9B9C-E28647C22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50" y="229844"/>
            <a:ext cx="11744331" cy="2597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C8FC43-6A0D-4D7D-A71E-F49D087EB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18" y="3069321"/>
            <a:ext cx="11852064" cy="33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ريادة الأعمال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</dc:creator>
  <cp:lastModifiedBy>Think</cp:lastModifiedBy>
  <cp:revision>1</cp:revision>
  <dcterms:created xsi:type="dcterms:W3CDTF">2021-10-23T10:12:49Z</dcterms:created>
  <dcterms:modified xsi:type="dcterms:W3CDTF">2021-10-23T10:13:15Z</dcterms:modified>
</cp:coreProperties>
</file>